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6" r:id="rId1"/>
    <p:sldMasterId id="2147483828" r:id="rId2"/>
  </p:sldMasterIdLst>
  <p:notesMasterIdLst>
    <p:notesMasterId r:id="rId13"/>
  </p:notesMasterIdLst>
  <p:sldIdLst>
    <p:sldId id="306" r:id="rId3"/>
    <p:sldId id="308" r:id="rId4"/>
    <p:sldId id="307" r:id="rId5"/>
    <p:sldId id="304" r:id="rId6"/>
    <p:sldId id="300" r:id="rId7"/>
    <p:sldId id="301" r:id="rId8"/>
    <p:sldId id="303" r:id="rId9"/>
    <p:sldId id="302" r:id="rId10"/>
    <p:sldId id="299" r:id="rId11"/>
    <p:sldId id="287" r:id="rId12"/>
  </p:sldIdLst>
  <p:sldSz cx="43891200" cy="21945600"/>
  <p:notesSz cx="6858000" cy="9144000"/>
  <p:defaultTextStyle>
    <a:defPPr>
      <a:defRPr lang="en-US"/>
    </a:defPPr>
    <a:lvl1pPr algn="l" defTabSz="1513554" rtl="0" eaLnBrk="0" fontAlgn="base" hangingPunct="0">
      <a:spcBef>
        <a:spcPct val="0"/>
      </a:spcBef>
      <a:spcAft>
        <a:spcPct val="0"/>
      </a:spcAft>
      <a:defRPr sz="5862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1513554" indent="-1128226" algn="l" defTabSz="1513554" rtl="0" eaLnBrk="0" fontAlgn="base" hangingPunct="0">
      <a:spcBef>
        <a:spcPct val="0"/>
      </a:spcBef>
      <a:spcAft>
        <a:spcPct val="0"/>
      </a:spcAft>
      <a:defRPr sz="5862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3028740" indent="-2259717" algn="l" defTabSz="1513554" rtl="0" eaLnBrk="0" fontAlgn="base" hangingPunct="0">
      <a:spcBef>
        <a:spcPct val="0"/>
      </a:spcBef>
      <a:spcAft>
        <a:spcPct val="0"/>
      </a:spcAft>
      <a:defRPr sz="5862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4543926" indent="-3391209" algn="l" defTabSz="1513554" rtl="0" eaLnBrk="0" fontAlgn="base" hangingPunct="0">
      <a:spcBef>
        <a:spcPct val="0"/>
      </a:spcBef>
      <a:spcAft>
        <a:spcPct val="0"/>
      </a:spcAft>
      <a:defRPr sz="5862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6064010" indent="-4522700" algn="l" defTabSz="1513554" rtl="0" eaLnBrk="0" fontAlgn="base" hangingPunct="0">
      <a:spcBef>
        <a:spcPct val="0"/>
      </a:spcBef>
      <a:spcAft>
        <a:spcPct val="0"/>
      </a:spcAft>
      <a:defRPr sz="5862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351151" algn="l" defTabSz="940460" rtl="0" eaLnBrk="1" latinLnBrk="0" hangingPunct="1">
      <a:defRPr sz="5862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821381" algn="l" defTabSz="940460" rtl="0" eaLnBrk="1" latinLnBrk="0" hangingPunct="1">
      <a:defRPr sz="5862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91611" algn="l" defTabSz="940460" rtl="0" eaLnBrk="1" latinLnBrk="0" hangingPunct="1">
      <a:defRPr sz="5862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761842" algn="l" defTabSz="940460" rtl="0" eaLnBrk="1" latinLnBrk="0" hangingPunct="1">
      <a:defRPr sz="5862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userDrawn="1">
          <p15:clr>
            <a:srgbClr val="A4A3A4"/>
          </p15:clr>
        </p15:guide>
        <p15:guide id="4" orient="horz" pos="456" userDrawn="1">
          <p15:clr>
            <a:srgbClr val="A4A3A4"/>
          </p15:clr>
        </p15:guide>
        <p15:guide id="5" pos="511" userDrawn="1">
          <p15:clr>
            <a:srgbClr val="A4A3A4"/>
          </p15:clr>
        </p15:guide>
        <p15:guide id="11" pos="13665" userDrawn="1">
          <p15:clr>
            <a:srgbClr val="A4A3A4"/>
          </p15:clr>
        </p15:guide>
        <p15:guide id="13" pos="27092" userDrawn="1">
          <p15:clr>
            <a:srgbClr val="A4A3A4"/>
          </p15:clr>
        </p15:guide>
        <p15:guide id="14" pos="7202" userDrawn="1">
          <p15:clr>
            <a:srgbClr val="A4A3A4"/>
          </p15:clr>
        </p15:guide>
        <p15:guide id="15" pos="6907" userDrawn="1">
          <p15:clr>
            <a:srgbClr val="A4A3A4"/>
          </p15:clr>
        </p15:guide>
        <p15:guide id="17" pos="20401" userDrawn="1">
          <p15:clr>
            <a:srgbClr val="A4A3A4"/>
          </p15:clr>
        </p15:guide>
        <p15:guide id="18" pos="20651" userDrawn="1">
          <p15:clr>
            <a:srgbClr val="A4A3A4"/>
          </p15:clr>
        </p15:guide>
        <p15:guide id="19" orient="horz" pos="2535" userDrawn="1">
          <p15:clr>
            <a:srgbClr val="A4A3A4"/>
          </p15:clr>
        </p15:guide>
        <p15:guide id="26" orient="horz" pos="6912" userDrawn="1">
          <p15:clr>
            <a:srgbClr val="A4A3A4"/>
          </p15:clr>
        </p15:guide>
        <p15:guide id="27" orient="horz" pos="13488" userDrawn="1">
          <p15:clr>
            <a:srgbClr val="A4A3A4"/>
          </p15:clr>
        </p15:guide>
        <p15:guide id="28" pos="14073" userDrawn="1">
          <p15:clr>
            <a:srgbClr val="A4A3A4"/>
          </p15:clr>
        </p15:guide>
        <p15:guide id="29" pos="11692" userDrawn="1">
          <p15:clr>
            <a:srgbClr val="A4A3A4"/>
          </p15:clr>
        </p15:guide>
        <p15:guide id="30" orient="horz" pos="2353" userDrawn="1">
          <p15:clr>
            <a:srgbClr val="A4A3A4"/>
          </p15:clr>
        </p15:guide>
        <p15:guide id="32" pos="16409" userDrawn="1">
          <p15:clr>
            <a:srgbClr val="A4A3A4"/>
          </p15:clr>
        </p15:guide>
        <p15:guide id="33" orient="horz" userDrawn="1">
          <p15:clr>
            <a:srgbClr val="A4A3A4"/>
          </p15:clr>
        </p15:guide>
        <p15:guide id="34" orient="horz" pos="336" userDrawn="1">
          <p15:clr>
            <a:srgbClr val="A4A3A4"/>
          </p15:clr>
        </p15:guide>
        <p15:guide id="35" pos="25527" userDrawn="1">
          <p15:clr>
            <a:srgbClr val="A4A3A4"/>
          </p15:clr>
        </p15:guide>
        <p15:guide id="36" pos="7474" userDrawn="1">
          <p15:clr>
            <a:srgbClr val="A4A3A4"/>
          </p15:clr>
        </p15:guide>
        <p15:guide id="37" orient="horz" pos="321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ABE7"/>
    <a:srgbClr val="E7E8ED"/>
    <a:srgbClr val="582583"/>
    <a:srgbClr val="6A2C9E"/>
    <a:srgbClr val="EDD3FF"/>
    <a:srgbClr val="DEC8F0"/>
    <a:srgbClr val="E32D91"/>
    <a:srgbClr val="FAEDC4"/>
    <a:srgbClr val="C5E0B4"/>
    <a:srgbClr val="F4D1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893D6-D50E-4BE9-8285-3AA5E435458D}" v="1127" dt="2024-06-02T17:12:15.109"/>
    <p1510:client id="{48111A7E-B8D5-034A-81C3-00F61C360511}" v="2" dt="2024-06-02T14:08:20.206"/>
    <p1510:client id="{D624A64B-8AA2-2B87-4B2C-46B36F1A76CF}" v="1" dt="2024-06-02T14:21:14.559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ไม่มีสไตล์ ไม่มีเส้นตาราง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สไตล์สีปานกลาง 2 - เน้น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 varScale="1">
        <p:scale>
          <a:sx n="47" d="100"/>
          <a:sy n="47" d="100"/>
        </p:scale>
        <p:origin x="1194" y="48"/>
      </p:cViewPr>
      <p:guideLst>
        <p:guide/>
        <p:guide orient="horz" pos="456"/>
        <p:guide pos="511"/>
        <p:guide pos="13665"/>
        <p:guide pos="27092"/>
        <p:guide pos="7202"/>
        <p:guide pos="6907"/>
        <p:guide pos="20401"/>
        <p:guide pos="20651"/>
        <p:guide orient="horz" pos="2535"/>
        <p:guide orient="horz" pos="6912"/>
        <p:guide orient="horz" pos="13488"/>
        <p:guide pos="14073"/>
        <p:guide pos="11692"/>
        <p:guide orient="horz" pos="2353"/>
        <p:guide pos="16409"/>
        <p:guide orient="horz"/>
        <p:guide orient="horz" pos="336"/>
        <p:guide pos="25527"/>
        <p:guide pos="7474"/>
        <p:guide orient="horz" pos="321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pitchFamily="-108" charset="0"/>
                <a:ea typeface="ＭＳ Ｐゴシック" pitchFamily="-108" charset="-128"/>
                <a:cs typeface="ＭＳ Ｐゴシック" pitchFamily="-108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01314EA9-C8CF-4E55-8DBF-5486340E747F}" type="datetime1">
              <a:rPr lang="en-US" altLang="en-US"/>
              <a:pPr>
                <a:defRPr/>
              </a:pPr>
              <a:t>2/23/2026</a:t>
            </a:fld>
            <a:endParaRPr lang="en-US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0" y="685800"/>
            <a:ext cx="6858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pitchFamily="-108" charset="0"/>
                <a:ea typeface="ＭＳ Ｐゴシック" pitchFamily="-108" charset="-128"/>
                <a:cs typeface="ＭＳ Ｐゴシック" pitchFamily="-108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9BD065AA-F636-430C-85BD-240106ED4BF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58974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70230" rtl="0" eaLnBrk="0" fontAlgn="base" hangingPunct="0">
      <a:spcBef>
        <a:spcPct val="30000"/>
      </a:spcBef>
      <a:spcAft>
        <a:spcPct val="0"/>
      </a:spcAft>
      <a:defRPr sz="1234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1pPr>
    <a:lvl2pPr marL="470230" algn="l" defTabSz="470230" rtl="0" eaLnBrk="0" fontAlgn="base" hangingPunct="0">
      <a:spcBef>
        <a:spcPct val="30000"/>
      </a:spcBef>
      <a:spcAft>
        <a:spcPct val="0"/>
      </a:spcAft>
      <a:defRPr sz="1234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2pPr>
    <a:lvl3pPr marL="940460" algn="l" defTabSz="470230" rtl="0" eaLnBrk="0" fontAlgn="base" hangingPunct="0">
      <a:spcBef>
        <a:spcPct val="30000"/>
      </a:spcBef>
      <a:spcAft>
        <a:spcPct val="0"/>
      </a:spcAft>
      <a:defRPr sz="1234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3pPr>
    <a:lvl4pPr marL="1410691" algn="l" defTabSz="470230" rtl="0" eaLnBrk="0" fontAlgn="base" hangingPunct="0">
      <a:spcBef>
        <a:spcPct val="30000"/>
      </a:spcBef>
      <a:spcAft>
        <a:spcPct val="0"/>
      </a:spcAft>
      <a:defRPr sz="1234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4pPr>
    <a:lvl5pPr marL="1880921" algn="l" defTabSz="470230" rtl="0" eaLnBrk="0" fontAlgn="base" hangingPunct="0">
      <a:spcBef>
        <a:spcPct val="30000"/>
      </a:spcBef>
      <a:spcAft>
        <a:spcPct val="0"/>
      </a:spcAft>
      <a:defRPr sz="1234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5pPr>
    <a:lvl6pPr marL="2351151" algn="l" defTabSz="470230" rtl="0" eaLnBrk="1" latinLnBrk="0" hangingPunct="1">
      <a:defRPr sz="1234" kern="1200">
        <a:solidFill>
          <a:schemeClr val="tx1"/>
        </a:solidFill>
        <a:latin typeface="+mn-lt"/>
        <a:ea typeface="+mn-ea"/>
        <a:cs typeface="+mn-cs"/>
      </a:defRPr>
    </a:lvl6pPr>
    <a:lvl7pPr marL="2821381" algn="l" defTabSz="470230" rtl="0" eaLnBrk="1" latinLnBrk="0" hangingPunct="1">
      <a:defRPr sz="1234" kern="1200">
        <a:solidFill>
          <a:schemeClr val="tx1"/>
        </a:solidFill>
        <a:latin typeface="+mn-lt"/>
        <a:ea typeface="+mn-ea"/>
        <a:cs typeface="+mn-cs"/>
      </a:defRPr>
    </a:lvl7pPr>
    <a:lvl8pPr marL="3291611" algn="l" defTabSz="470230" rtl="0" eaLnBrk="1" latinLnBrk="0" hangingPunct="1">
      <a:defRPr sz="1234" kern="1200">
        <a:solidFill>
          <a:schemeClr val="tx1"/>
        </a:solidFill>
        <a:latin typeface="+mn-lt"/>
        <a:ea typeface="+mn-ea"/>
        <a:cs typeface="+mn-cs"/>
      </a:defRPr>
    </a:lvl8pPr>
    <a:lvl9pPr marL="3761842" algn="l" defTabSz="470230" rtl="0" eaLnBrk="1" latinLnBrk="0" hangingPunct="1">
      <a:defRPr sz="1234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TODO LIST: *we go to the docs instead*</a:t>
            </a:r>
          </a:p>
          <a:p>
            <a:br>
              <a:rPr lang="en-US" b="0" i="0">
                <a:solidFill>
                  <a:srgbClr val="1C1E21"/>
                </a:solidFill>
                <a:effectLst/>
                <a:latin typeface="Segoe UI Historic" panose="020B0502040204020203" pitchFamily="34" charset="0"/>
              </a:rPr>
            </a:br>
            <a:endParaRPr lang="en-US" b="0" i="0">
              <a:solidFill>
                <a:srgbClr val="1C1E21"/>
              </a:solidFill>
              <a:effectLst/>
              <a:highlight>
                <a:srgbClr val="242526"/>
              </a:highlight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BD065AA-F636-430C-85BD-240106ED4BF1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2175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TODO LIST: *we go to the docs instead*</a:t>
            </a:r>
          </a:p>
          <a:p>
            <a:br>
              <a:rPr lang="en-US" b="0" i="0">
                <a:solidFill>
                  <a:srgbClr val="1C1E21"/>
                </a:solidFill>
                <a:effectLst/>
                <a:latin typeface="Segoe UI Historic" panose="020B0502040204020203" pitchFamily="34" charset="0"/>
              </a:rPr>
            </a:br>
            <a:endParaRPr lang="en-US" b="0" i="0">
              <a:solidFill>
                <a:srgbClr val="1C1E21"/>
              </a:solidFill>
              <a:effectLst/>
              <a:highlight>
                <a:srgbClr val="242526"/>
              </a:highlight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BD065AA-F636-430C-85BD-240106ED4BF1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11267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TODO LIST: *we go to the docs instead*</a:t>
            </a:r>
          </a:p>
          <a:p>
            <a:br>
              <a:rPr lang="en-US" b="0" i="0">
                <a:solidFill>
                  <a:srgbClr val="1C1E21"/>
                </a:solidFill>
                <a:effectLst/>
                <a:latin typeface="Segoe UI Historic" panose="020B0502040204020203" pitchFamily="34" charset="0"/>
              </a:rPr>
            </a:br>
            <a:endParaRPr lang="en-US" b="0" i="0">
              <a:solidFill>
                <a:srgbClr val="1C1E21"/>
              </a:solidFill>
              <a:effectLst/>
              <a:highlight>
                <a:srgbClr val="242526"/>
              </a:highlight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BD065AA-F636-430C-85BD-240106ED4BF1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08161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TODO LIST: *we go to the docs instead*</a:t>
            </a:r>
          </a:p>
          <a:p>
            <a:br>
              <a:rPr lang="en-US" b="0" i="0">
                <a:solidFill>
                  <a:srgbClr val="1C1E21"/>
                </a:solidFill>
                <a:effectLst/>
                <a:latin typeface="Segoe UI Historic" panose="020B0502040204020203" pitchFamily="34" charset="0"/>
              </a:rPr>
            </a:br>
            <a:endParaRPr lang="en-US" b="0" i="0">
              <a:solidFill>
                <a:srgbClr val="1C1E21"/>
              </a:solidFill>
              <a:effectLst/>
              <a:highlight>
                <a:srgbClr val="242526"/>
              </a:highlight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BD065AA-F636-430C-85BD-240106ED4BF1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29416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TODO LIST: *we go to the docs instead*</a:t>
            </a:r>
          </a:p>
          <a:p>
            <a:br>
              <a:rPr lang="en-US" b="0" i="0">
                <a:solidFill>
                  <a:srgbClr val="1C1E21"/>
                </a:solidFill>
                <a:effectLst/>
                <a:latin typeface="Segoe UI Historic" panose="020B0502040204020203" pitchFamily="34" charset="0"/>
              </a:rPr>
            </a:br>
            <a:endParaRPr lang="en-US" b="0" i="0">
              <a:solidFill>
                <a:srgbClr val="1C1E21"/>
              </a:solidFill>
              <a:effectLst/>
              <a:highlight>
                <a:srgbClr val="242526"/>
              </a:highlight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BD065AA-F636-430C-85BD-240106ED4BF1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01109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ตัวแทนรูปบนสไลด์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ตัวแทนบันทึกย่อ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ตัวแทนหมายเลขสไลด์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BD065AA-F636-430C-85BD-240106ED4BF1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94095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8DB84-B4B7-430E-94A3-48D7A4095B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00" y="3590925"/>
            <a:ext cx="32918400" cy="7640638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4F111C-20E6-4D33-B4F0-7FD5470301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00" y="11526838"/>
            <a:ext cx="32918400" cy="5297487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4AB6A-FE4F-4975-A310-AEFAEE2CA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03111-3766-49C9-B3B4-97B8EF9490FD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7B6F1F-D560-479A-8812-F5515FF7C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8E535-48D8-42CA-B8D0-573C29CF4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134-FA8A-4308-A1A5-49257970B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472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20541-3C2D-4838-8B82-04236727B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811B5-387A-4A71-B5EE-B616CF6A4E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2DEFDD-B0BF-44DC-B608-D547B2DB2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03111-3766-49C9-B3B4-97B8EF9490FD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36139E-A217-4ACB-8AF1-7F33C22BE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0CE0F8-53A5-43D5-AB4D-15140E3B3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134-FA8A-4308-A1A5-49257970B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436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CF141-32C3-45FE-817F-37663B277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4025" y="5470525"/>
            <a:ext cx="37857113" cy="912971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E9D358-4E3D-4470-B2D5-0FFEA1AC48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94025" y="14685963"/>
            <a:ext cx="37857113" cy="480060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29C10-52AA-4C66-A5EF-C6AB09E3A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03111-3766-49C9-B3B4-97B8EF9490FD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33769-5583-4C5D-95D2-E0D44A810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FA997-E9CB-47C5-A497-3118DE42E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134-FA8A-4308-A1A5-49257970B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5577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1855A-0240-497D-95A6-179B70A40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EBC93-B563-4295-938E-E492D4EEE3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17838" y="5842000"/>
            <a:ext cx="18851562" cy="1392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D6DAD4-12EA-45E3-8869-7056EAB53E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021800" y="5842000"/>
            <a:ext cx="18851563" cy="1392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469266-5AEB-494F-B6B8-EBCDF378A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03111-3766-49C9-B3B4-97B8EF9490FD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31A0A8-9A0E-417A-9B52-4E301CB52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E9C714-15CB-431A-AE6D-B7B34EA7B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134-FA8A-4308-A1A5-49257970B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233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สี่เหลี่ยมผืนผ้า 84">
            <a:extLst>
              <a:ext uri="{FF2B5EF4-FFF2-40B4-BE49-F238E27FC236}">
                <a16:creationId xmlns:a16="http://schemas.microsoft.com/office/drawing/2014/main" id="{99320731-B873-4F93-A735-5B99BEA520AB}"/>
              </a:ext>
            </a:extLst>
          </p:cNvPr>
          <p:cNvSpPr/>
          <p:nvPr userDrawn="1"/>
        </p:nvSpPr>
        <p:spPr>
          <a:xfrm>
            <a:off x="0" y="3673447"/>
            <a:ext cx="43891200" cy="18306200"/>
          </a:xfrm>
          <a:prstGeom prst="rect">
            <a:avLst/>
          </a:prstGeom>
          <a:solidFill>
            <a:srgbClr val="E7E8E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สี่เหลี่ยมผืนผ้า 3">
            <a:extLst>
              <a:ext uri="{FF2B5EF4-FFF2-40B4-BE49-F238E27FC236}">
                <a16:creationId xmlns:a16="http://schemas.microsoft.com/office/drawing/2014/main" id="{EF805AB5-5F8D-45D8-9716-45DF836F2B81}"/>
              </a:ext>
            </a:extLst>
          </p:cNvPr>
          <p:cNvSpPr/>
          <p:nvPr userDrawn="1"/>
        </p:nvSpPr>
        <p:spPr>
          <a:xfrm>
            <a:off x="0" y="0"/>
            <a:ext cx="43891200" cy="368623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15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74B08AF-0569-43FC-9D0D-4B7B8CAB2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0320" y="409896"/>
            <a:ext cx="28128685" cy="2169159"/>
          </a:xfrm>
        </p:spPr>
        <p:txBody>
          <a:bodyPr>
            <a:noAutofit/>
          </a:bodyPr>
          <a:lstStyle>
            <a:lvl1pPr>
              <a:defRPr sz="4400">
                <a:latin typeface="Arial"/>
                <a:cs typeface="Arial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CFE26F9E-9467-422F-BA49-C3D364022475}"/>
              </a:ext>
            </a:extLst>
          </p:cNvPr>
          <p:cNvSpPr>
            <a:spLocks noGrp="1"/>
          </p:cNvSpPr>
          <p:nvPr>
            <p:ph sz="half" idx="10"/>
          </p:nvPr>
        </p:nvSpPr>
        <p:spPr>
          <a:xfrm>
            <a:off x="14980925" y="3135090"/>
            <a:ext cx="13700761" cy="18200914"/>
          </a:xfrm>
          <a:ln>
            <a:noFill/>
          </a:ln>
        </p:spPr>
        <p:txBody>
          <a:bodyPr>
            <a:normAutofit/>
          </a:bodyPr>
          <a:lstStyle>
            <a:lvl1pPr marL="410256" indent="-410256">
              <a:buNone/>
              <a:defRPr sz="2900">
                <a:latin typeface="Arial"/>
                <a:cs typeface="Arial"/>
              </a:defRPr>
            </a:lvl1pPr>
            <a:lvl2pPr marL="793247" indent="-655629">
              <a:buFont typeface="Wingdings" charset="2"/>
              <a:buChar char="Ø"/>
              <a:defRPr sz="2300">
                <a:latin typeface="Arial"/>
                <a:cs typeface="Arial"/>
              </a:defRPr>
            </a:lvl2pPr>
            <a:lvl3pPr marL="929565" indent="-546573">
              <a:defRPr sz="1900">
                <a:latin typeface="Arial"/>
                <a:cs typeface="Arial"/>
              </a:defRPr>
            </a:lvl3pPr>
            <a:lvl4pPr marL="1202201" indent="-655629">
              <a:defRPr sz="1600">
                <a:latin typeface="Arial"/>
                <a:cs typeface="Arial"/>
              </a:defRPr>
            </a:lvl4pPr>
            <a:lvl5pPr marL="1448875" indent="-1448875">
              <a:defRPr sz="2300"/>
            </a:lvl5pPr>
            <a:lvl6pPr>
              <a:defRPr sz="5200"/>
            </a:lvl6pPr>
            <a:lvl7pPr>
              <a:defRPr sz="5200"/>
            </a:lvl7pPr>
            <a:lvl8pPr>
              <a:defRPr sz="5200"/>
            </a:lvl8pPr>
            <a:lvl9pPr>
              <a:defRPr sz="5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098BC45E-173A-4F21-88A1-A04B2C64161F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29580845" y="3135090"/>
            <a:ext cx="13700761" cy="18200914"/>
          </a:xfrm>
        </p:spPr>
        <p:txBody>
          <a:bodyPr>
            <a:normAutofit/>
          </a:bodyPr>
          <a:lstStyle>
            <a:lvl1pPr marL="410256" indent="-410256">
              <a:buNone/>
              <a:defRPr sz="2900">
                <a:latin typeface="Arial"/>
                <a:cs typeface="Arial"/>
              </a:defRPr>
            </a:lvl1pPr>
            <a:lvl2pPr marL="793247" indent="-655629">
              <a:buFont typeface="Wingdings" charset="2"/>
              <a:buChar char="Ø"/>
              <a:defRPr sz="2300">
                <a:latin typeface="Arial"/>
                <a:cs typeface="Arial"/>
              </a:defRPr>
            </a:lvl2pPr>
            <a:lvl3pPr marL="929565" indent="-546573">
              <a:defRPr sz="1900">
                <a:latin typeface="Arial"/>
                <a:cs typeface="Arial"/>
              </a:defRPr>
            </a:lvl3pPr>
            <a:lvl4pPr marL="1202201" indent="-655629">
              <a:defRPr sz="1600">
                <a:latin typeface="Arial"/>
                <a:cs typeface="Arial"/>
              </a:defRPr>
            </a:lvl4pPr>
            <a:lvl5pPr marL="1448875" indent="-1448875">
              <a:defRPr sz="2300"/>
            </a:lvl5pPr>
            <a:lvl6pPr>
              <a:defRPr sz="5200"/>
            </a:lvl6pPr>
            <a:lvl7pPr>
              <a:defRPr sz="5200"/>
            </a:lvl7pPr>
            <a:lvl8pPr>
              <a:defRPr sz="5200"/>
            </a:lvl8pPr>
            <a:lvl9pPr>
              <a:defRPr sz="5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3D1D5028-621D-4769-B994-77ED1C8C704A}"/>
              </a:ext>
            </a:extLst>
          </p:cNvPr>
          <p:cNvSpPr>
            <a:spLocks noGrp="1"/>
          </p:cNvSpPr>
          <p:nvPr>
            <p:ph sz="half" idx="12"/>
          </p:nvPr>
        </p:nvSpPr>
        <p:spPr>
          <a:xfrm>
            <a:off x="789939" y="3132313"/>
            <a:ext cx="13700761" cy="18200914"/>
          </a:xfrm>
          <a:ln>
            <a:noFill/>
          </a:ln>
        </p:spPr>
        <p:txBody>
          <a:bodyPr>
            <a:normAutofit/>
          </a:bodyPr>
          <a:lstStyle>
            <a:lvl1pPr marL="410256" indent="-410256">
              <a:buNone/>
              <a:defRPr sz="2900">
                <a:latin typeface="Arial"/>
                <a:cs typeface="Arial"/>
              </a:defRPr>
            </a:lvl1pPr>
            <a:lvl2pPr marL="793247" indent="-655629">
              <a:buFont typeface="Wingdings" charset="2"/>
              <a:buChar char="Ø"/>
              <a:defRPr sz="2300">
                <a:latin typeface="Arial"/>
                <a:cs typeface="Arial"/>
              </a:defRPr>
            </a:lvl2pPr>
            <a:lvl3pPr marL="929565" indent="-546573">
              <a:defRPr sz="1900">
                <a:latin typeface="Arial"/>
                <a:cs typeface="Arial"/>
              </a:defRPr>
            </a:lvl3pPr>
            <a:lvl4pPr marL="1202201" indent="-655629">
              <a:defRPr sz="1600">
                <a:latin typeface="Arial"/>
                <a:cs typeface="Arial"/>
              </a:defRPr>
            </a:lvl4pPr>
            <a:lvl5pPr marL="1448875" indent="-1448875">
              <a:defRPr sz="2300"/>
            </a:lvl5pPr>
            <a:lvl6pPr>
              <a:defRPr sz="5200"/>
            </a:lvl6pPr>
            <a:lvl7pPr>
              <a:defRPr sz="5200"/>
            </a:lvl7pPr>
            <a:lvl8pPr>
              <a:defRPr sz="5200"/>
            </a:lvl8pPr>
            <a:lvl9pPr>
              <a:defRPr sz="5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682246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FA11A-6CDB-4225-9916-C32ECC21A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9909D9-E629-43B0-BB56-2D64ADD54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03111-3766-49C9-B3B4-97B8EF9490FD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6721EA-8F49-472E-91C2-BA43C6072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BD8B14-FDC1-4B1F-9A99-E6F4C03E1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134-FA8A-4308-A1A5-49257970B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169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3C5BC1-1B94-4748-BD09-68837F2E85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03111-3766-49C9-B3B4-97B8EF9490FD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4D192F-358C-433B-95EF-AFFACB00C1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A7B1B8-B00D-4CF9-9E00-DE6784A9F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134-FA8A-4308-A1A5-49257970B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052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28B39-9D6A-4AC9-9E10-0B35D758B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600" y="1463675"/>
            <a:ext cx="14157325" cy="5119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3236C-9FF2-4C45-B570-B6631A297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59475" y="3159125"/>
            <a:ext cx="22220238" cy="15595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6FD32C-1B23-4718-9589-5038E548C7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22600" y="6583363"/>
            <a:ext cx="14157325" cy="1219676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88FB9F-D29F-4A3E-AA26-A0EB6BC02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03111-3766-49C9-B3B4-97B8EF9490FD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ED3469-B23B-4794-835C-A67C9DE10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92842D-CCBE-4407-B736-DAD5E4A14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134-FA8A-4308-A1A5-49257970B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210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112B9-E6C4-47A9-BCB1-B8462F5AD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600" y="1463675"/>
            <a:ext cx="14157325" cy="5119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561F66-A1F4-4FC7-99E1-8CF95B2A9C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8659475" y="3159125"/>
            <a:ext cx="22220238" cy="15595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023DB7-0A8D-4A51-B7C0-88C0EACCE4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22600" y="6583363"/>
            <a:ext cx="14157325" cy="1219676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37830B-3265-4FEA-B22F-C5CE3FBB0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03111-3766-49C9-B3B4-97B8EF9490FD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81EFBE-6DC8-46D1-8825-131B34CFE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C77BDD-0DF7-470D-862D-9AC1CE0CB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134-FA8A-4308-A1A5-49257970B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670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CFEA8-DD46-4BCE-900B-833119C4A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E2384A-7B3F-40BF-B055-78B435201C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315AB8-DBE7-4B80-982F-60E1AB413C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03111-3766-49C9-B3B4-97B8EF9490FD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FDE7C-454C-4DB2-9FA1-E2D7721E0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F96073-DD49-4DA6-87E7-D30762518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134-FA8A-4308-A1A5-49257970B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35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C655B9-B722-43C5-A5BF-DA8246C484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31410275" y="1168400"/>
            <a:ext cx="9463088" cy="185975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52FCFF-58B4-4B96-882E-EFB81DEC58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017838" y="1168400"/>
            <a:ext cx="28240037" cy="185975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B1E12-D90C-4FC2-B497-AA1BCD6AC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03111-3766-49C9-B3B4-97B8EF9490FD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2CE254-5EDF-499D-9283-25FFC630B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F5676-B524-4E01-A0CE-9761B57F7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134-FA8A-4308-A1A5-49257970B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4744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81223-087B-41ED-9D7E-B0C13E462B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00" y="3590925"/>
            <a:ext cx="32918400" cy="7640638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94C4A6-147F-48A0-865E-08EEAE2AA6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00" y="11526838"/>
            <a:ext cx="32918400" cy="5297487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3B311-2922-4845-8482-C7738EEB5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4FBE-65DF-484A-9B59-CDFF3D776437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0E4AE8-AE31-483F-9308-42AB70588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B8E95-CB12-4B76-B772-819A184F9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0E42F-6393-4841-B6CC-60CC4859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7138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41857-B7A6-43B4-8B77-E5BAC3980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EE061-304D-41CA-99F8-12C025049E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B912D7-A939-4EE4-BDD3-701262AE6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4FBE-65DF-484A-9B59-CDFF3D776437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C498A7-F460-4CBB-BE18-E881AAFEC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5C2D6-0B6C-4053-9BD8-1096232FD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0E42F-6393-4841-B6CC-60CC4859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970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26DA7-3FDC-4230-8E35-7092EB108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4025" y="5470525"/>
            <a:ext cx="37857113" cy="912971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4F548F-52C5-4243-882F-CC740B6B46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94025" y="14685963"/>
            <a:ext cx="37857113" cy="480060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113856-732D-400C-9731-F6148C7C4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4FBE-65DF-484A-9B59-CDFF3D776437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C4173-72E9-4EFC-8460-2095BE5BA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5FB04-D8FE-4C37-99D7-0C8BC6B8A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0E42F-6393-4841-B6CC-60CC4859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0753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สี่เหลี่ยมผืนผ้า 84">
            <a:extLst>
              <a:ext uri="{FF2B5EF4-FFF2-40B4-BE49-F238E27FC236}">
                <a16:creationId xmlns:a16="http://schemas.microsoft.com/office/drawing/2014/main" id="{99320731-B873-4F93-A735-5B99BEA520AB}"/>
              </a:ext>
            </a:extLst>
          </p:cNvPr>
          <p:cNvSpPr/>
          <p:nvPr userDrawn="1"/>
        </p:nvSpPr>
        <p:spPr>
          <a:xfrm>
            <a:off x="0" y="3673447"/>
            <a:ext cx="43891200" cy="18306200"/>
          </a:xfrm>
          <a:prstGeom prst="rect">
            <a:avLst/>
          </a:prstGeom>
          <a:solidFill>
            <a:srgbClr val="E7E8E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สี่เหลี่ยมผืนผ้า 3">
            <a:extLst>
              <a:ext uri="{FF2B5EF4-FFF2-40B4-BE49-F238E27FC236}">
                <a16:creationId xmlns:a16="http://schemas.microsoft.com/office/drawing/2014/main" id="{EF805AB5-5F8D-45D8-9716-45DF836F2B81}"/>
              </a:ext>
            </a:extLst>
          </p:cNvPr>
          <p:cNvSpPr/>
          <p:nvPr userDrawn="1"/>
        </p:nvSpPr>
        <p:spPr>
          <a:xfrm>
            <a:off x="0" y="0"/>
            <a:ext cx="43891200" cy="368623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15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74B08AF-0569-43FC-9D0D-4B7B8CAB2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0320" y="409896"/>
            <a:ext cx="28128685" cy="2169159"/>
          </a:xfrm>
        </p:spPr>
        <p:txBody>
          <a:bodyPr>
            <a:noAutofit/>
          </a:bodyPr>
          <a:lstStyle>
            <a:lvl1pPr>
              <a:defRPr sz="4400">
                <a:latin typeface="Arial"/>
                <a:cs typeface="Arial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72C0D3A-DA85-4000-AF2E-ECB7086247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1005" y="3135090"/>
            <a:ext cx="13700761" cy="18200914"/>
          </a:xfrm>
        </p:spPr>
        <p:txBody>
          <a:bodyPr>
            <a:normAutofit/>
          </a:bodyPr>
          <a:lstStyle>
            <a:lvl1pPr marL="410256" indent="-410256">
              <a:buNone/>
              <a:defRPr sz="2900">
                <a:latin typeface="Arial"/>
                <a:cs typeface="Arial"/>
              </a:defRPr>
            </a:lvl1pPr>
            <a:lvl2pPr marL="793247" indent="-655629">
              <a:buFont typeface="Wingdings" charset="2"/>
              <a:buChar char="Ø"/>
              <a:defRPr sz="2300">
                <a:latin typeface="Arial"/>
                <a:cs typeface="Arial"/>
              </a:defRPr>
            </a:lvl2pPr>
            <a:lvl3pPr marL="929565" indent="-546573">
              <a:defRPr sz="1900">
                <a:latin typeface="Arial"/>
                <a:cs typeface="Arial"/>
              </a:defRPr>
            </a:lvl3pPr>
            <a:lvl4pPr marL="1202201" indent="-655629">
              <a:defRPr sz="1600">
                <a:latin typeface="Arial"/>
                <a:cs typeface="Arial"/>
              </a:defRPr>
            </a:lvl4pPr>
            <a:lvl5pPr marL="1448875" indent="-1448875">
              <a:defRPr sz="2300"/>
            </a:lvl5pPr>
            <a:lvl6pPr>
              <a:defRPr sz="5200"/>
            </a:lvl6pPr>
            <a:lvl7pPr>
              <a:defRPr sz="5200"/>
            </a:lvl7pPr>
            <a:lvl8pPr>
              <a:defRPr sz="5200"/>
            </a:lvl8pPr>
            <a:lvl9pPr>
              <a:defRPr sz="5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CFE26F9E-9467-422F-BA49-C3D364022475}"/>
              </a:ext>
            </a:extLst>
          </p:cNvPr>
          <p:cNvSpPr>
            <a:spLocks noGrp="1"/>
          </p:cNvSpPr>
          <p:nvPr>
            <p:ph sz="half" idx="10"/>
          </p:nvPr>
        </p:nvSpPr>
        <p:spPr>
          <a:xfrm>
            <a:off x="14980925" y="3135090"/>
            <a:ext cx="13700761" cy="18200914"/>
          </a:xfrm>
          <a:ln>
            <a:noFill/>
          </a:ln>
        </p:spPr>
        <p:txBody>
          <a:bodyPr>
            <a:normAutofit/>
          </a:bodyPr>
          <a:lstStyle>
            <a:lvl1pPr marL="410256" indent="-410256">
              <a:buNone/>
              <a:defRPr sz="2900">
                <a:latin typeface="Arial"/>
                <a:cs typeface="Arial"/>
              </a:defRPr>
            </a:lvl1pPr>
            <a:lvl2pPr marL="793247" indent="-655629">
              <a:buFont typeface="Wingdings" charset="2"/>
              <a:buChar char="Ø"/>
              <a:defRPr sz="2300">
                <a:latin typeface="Arial"/>
                <a:cs typeface="Arial"/>
              </a:defRPr>
            </a:lvl2pPr>
            <a:lvl3pPr marL="929565" indent="-546573">
              <a:defRPr sz="1900">
                <a:latin typeface="Arial"/>
                <a:cs typeface="Arial"/>
              </a:defRPr>
            </a:lvl3pPr>
            <a:lvl4pPr marL="1202201" indent="-655629">
              <a:defRPr sz="1600">
                <a:latin typeface="Arial"/>
                <a:cs typeface="Arial"/>
              </a:defRPr>
            </a:lvl4pPr>
            <a:lvl5pPr marL="1448875" indent="-1448875">
              <a:defRPr sz="2300"/>
            </a:lvl5pPr>
            <a:lvl6pPr>
              <a:defRPr sz="5200"/>
            </a:lvl6pPr>
            <a:lvl7pPr>
              <a:defRPr sz="5200"/>
            </a:lvl7pPr>
            <a:lvl8pPr>
              <a:defRPr sz="5200"/>
            </a:lvl8pPr>
            <a:lvl9pPr>
              <a:defRPr sz="5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098BC45E-173A-4F21-88A1-A04B2C64161F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29580845" y="3135090"/>
            <a:ext cx="13700761" cy="18200914"/>
          </a:xfrm>
        </p:spPr>
        <p:txBody>
          <a:bodyPr>
            <a:normAutofit/>
          </a:bodyPr>
          <a:lstStyle>
            <a:lvl1pPr marL="410256" indent="-410256">
              <a:buNone/>
              <a:defRPr sz="2900">
                <a:latin typeface="Arial"/>
                <a:cs typeface="Arial"/>
              </a:defRPr>
            </a:lvl1pPr>
            <a:lvl2pPr marL="793247" indent="-655629">
              <a:buFont typeface="Wingdings" charset="2"/>
              <a:buChar char="Ø"/>
              <a:defRPr sz="2300">
                <a:latin typeface="Arial"/>
                <a:cs typeface="Arial"/>
              </a:defRPr>
            </a:lvl2pPr>
            <a:lvl3pPr marL="929565" indent="-546573">
              <a:defRPr sz="1900">
                <a:latin typeface="Arial"/>
                <a:cs typeface="Arial"/>
              </a:defRPr>
            </a:lvl3pPr>
            <a:lvl4pPr marL="1202201" indent="-655629">
              <a:defRPr sz="1600">
                <a:latin typeface="Arial"/>
                <a:cs typeface="Arial"/>
              </a:defRPr>
            </a:lvl4pPr>
            <a:lvl5pPr marL="1448875" indent="-1448875">
              <a:defRPr sz="2300"/>
            </a:lvl5pPr>
            <a:lvl6pPr>
              <a:defRPr sz="5200"/>
            </a:lvl6pPr>
            <a:lvl7pPr>
              <a:defRPr sz="5200"/>
            </a:lvl7pPr>
            <a:lvl8pPr>
              <a:defRPr sz="5200"/>
            </a:lvl8pPr>
            <a:lvl9pPr>
              <a:defRPr sz="5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5873846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CA9AE-D03E-4729-A000-E8983E5B9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600" y="1168400"/>
            <a:ext cx="37857113" cy="4241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B12C2F-B6C9-4F37-93E6-10048D1119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22600" y="5380038"/>
            <a:ext cx="18568988" cy="26368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29AE9-E49A-4CD4-9EA8-96151278D7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22600" y="8016875"/>
            <a:ext cx="18568988" cy="11790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758291-A2F2-4232-9AB0-FFB719777C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2220238" y="5380038"/>
            <a:ext cx="18659475" cy="26368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BCF989-2EA1-4C63-AA6C-3EA843F61C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2220238" y="8016875"/>
            <a:ext cx="18659475" cy="11790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B3B208-A696-48DA-9F2B-94661D64D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4FBE-65DF-484A-9B59-CDFF3D776437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813F55-7496-48F0-81F1-2755D2BB0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26E637-419E-456A-BC3F-9F17B62F1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0E42F-6393-4841-B6CC-60CC4859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3174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40E64-617C-4C16-A2FC-269FF91B5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57618B-70FE-4E8D-8DBD-7E0962AF9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4FBE-65DF-484A-9B59-CDFF3D776437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33D6A3-DD01-4CC8-91DC-612571AE6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E997B2-0EA7-4A35-B74D-C4BAE1C33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0E42F-6393-4841-B6CC-60CC4859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6031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9D2259-4160-4B25-A709-5259D53E6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4FBE-65DF-484A-9B59-CDFF3D776437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60BA4C-BF37-49C7-8205-46A98328C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58D19-F660-4202-9F7C-3285D8DB6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0E42F-6393-4841-B6CC-60CC4859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811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991BE-0637-4D62-8B27-E8210D027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600" y="1463675"/>
            <a:ext cx="14157325" cy="5119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F9103-9655-499B-98C7-87B6622F5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59475" y="3159125"/>
            <a:ext cx="22220238" cy="15595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C91674-05B1-4233-AC34-6A542A8E3E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22600" y="6583363"/>
            <a:ext cx="14157325" cy="1219676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610BEC-FEA4-467A-B764-7E5FDF039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4FBE-65DF-484A-9B59-CDFF3D776437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2E6A6F-8663-4E9E-AEE2-8E4D9961C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EA9284-5F90-43C5-BABE-C051AD102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0E42F-6393-4841-B6CC-60CC4859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898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6AC95-BFD8-4AF7-A54C-F75F6B2AE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600" y="1463675"/>
            <a:ext cx="14157325" cy="5119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6000F1-6764-4FB5-8339-9604BCEA54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8659475" y="3159125"/>
            <a:ext cx="22220238" cy="15595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765895-5EFC-4784-902B-2715ADF80F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22600" y="6583363"/>
            <a:ext cx="14157325" cy="1219676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F77F19-B79B-42DE-845C-11D4605FB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4FBE-65DF-484A-9B59-CDFF3D776437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ED69D-3C5E-4D0B-AE3E-9A1BBA498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0BA16E-7E4B-49FC-98AF-A84F45D2D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0E42F-6393-4841-B6CC-60CC4859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782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DF5ED-DC28-4A38-BC6E-1DE830AC0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C2000D-94DB-494A-88D2-817D99677D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EB2C3-7E8F-45F9-A8FD-D7898FA12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4FBE-65DF-484A-9B59-CDFF3D776437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0D356B-D308-4242-8657-F55760AB1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2B1805-F9A3-48FE-96EE-5C6C4B4CA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0E42F-6393-4841-B6CC-60CC4859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1465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C8AE10-A67B-418C-82AC-B7D3A947B9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31410275" y="1168400"/>
            <a:ext cx="9463088" cy="185975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0B7600-87DF-4174-BFC9-4725F3B697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017838" y="1168400"/>
            <a:ext cx="28240037" cy="185975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24256-ACB7-4CA3-B059-C35CADA41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4FBE-65DF-484A-9B59-CDFF3D776437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E1B713-1B23-439C-AD45-B6CFAED62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20288E-03EF-4B67-B9DA-6D9982B2E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0E42F-6393-4841-B6CC-60CC4859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67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74AF81-DE87-414E-834E-2AC4562B4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838" y="1168400"/>
            <a:ext cx="378555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B9FAB5-DA5A-4259-A6C9-2A0843DEAD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838" y="5842000"/>
            <a:ext cx="378555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88254D-8B9F-468A-954A-660749D9F5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017838" y="20340638"/>
            <a:ext cx="98758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A03111-3766-49C9-B3B4-97B8EF9490FD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6D2E40-39E8-4AB4-87B0-B7EFA54475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38325" y="20340638"/>
            <a:ext cx="148145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382E8-63C6-4BAE-9A5A-ACDAAF0262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30997525" y="20340638"/>
            <a:ext cx="98758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F44134-FA8A-4308-A1A5-49257970B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68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17DA17-6928-42BD-BA0F-5E31CC5EB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838" y="1168400"/>
            <a:ext cx="378555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489494-D6F1-4C1A-B5B6-35F010D98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838" y="5842000"/>
            <a:ext cx="378555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3FA8F0-E7EA-4163-A3EA-792FC0FE6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017838" y="20340638"/>
            <a:ext cx="98758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8A4FBE-65DF-484A-9B59-CDFF3D776437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AEFA12-394B-43D1-A11D-202E485B7D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38325" y="20340638"/>
            <a:ext cx="148145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BE44F-79CE-4A58-84A1-A1838DCDF6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30997525" y="20340638"/>
            <a:ext cx="98758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F0E42F-6393-4841-B6CC-60CC4859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343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40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14.png"/><Relationship Id="rId21" Type="http://schemas.openxmlformats.org/officeDocument/2006/relationships/image" Target="../media/image18.png"/><Relationship Id="rId42" Type="http://schemas.openxmlformats.org/officeDocument/2006/relationships/image" Target="../media/image39.png"/><Relationship Id="rId63" Type="http://schemas.openxmlformats.org/officeDocument/2006/relationships/image" Target="../media/image60.png"/><Relationship Id="rId84" Type="http://schemas.openxmlformats.org/officeDocument/2006/relationships/image" Target="../media/image81.png"/><Relationship Id="rId138" Type="http://schemas.openxmlformats.org/officeDocument/2006/relationships/image" Target="../media/image135.png"/><Relationship Id="rId159" Type="http://schemas.openxmlformats.org/officeDocument/2006/relationships/image" Target="../media/image156.png"/><Relationship Id="rId170" Type="http://schemas.openxmlformats.org/officeDocument/2006/relationships/image" Target="../media/image167.jpeg"/><Relationship Id="rId191" Type="http://schemas.openxmlformats.org/officeDocument/2006/relationships/image" Target="../media/image188.jpeg"/><Relationship Id="rId107" Type="http://schemas.openxmlformats.org/officeDocument/2006/relationships/image" Target="../media/image104.png"/><Relationship Id="rId11" Type="http://schemas.openxmlformats.org/officeDocument/2006/relationships/image" Target="../media/image9.png"/><Relationship Id="rId32" Type="http://schemas.openxmlformats.org/officeDocument/2006/relationships/image" Target="../media/image29.jpeg"/><Relationship Id="rId53" Type="http://schemas.openxmlformats.org/officeDocument/2006/relationships/image" Target="../media/image50.png"/><Relationship Id="rId74" Type="http://schemas.openxmlformats.org/officeDocument/2006/relationships/image" Target="../media/image71.png"/><Relationship Id="rId128" Type="http://schemas.openxmlformats.org/officeDocument/2006/relationships/image" Target="../media/image125.png"/><Relationship Id="rId149" Type="http://schemas.openxmlformats.org/officeDocument/2006/relationships/image" Target="../media/image146.jpeg"/><Relationship Id="rId5" Type="http://schemas.openxmlformats.org/officeDocument/2006/relationships/image" Target="../media/image3.png"/><Relationship Id="rId95" Type="http://schemas.openxmlformats.org/officeDocument/2006/relationships/image" Target="../media/image92.png"/><Relationship Id="rId160" Type="http://schemas.openxmlformats.org/officeDocument/2006/relationships/image" Target="../media/image157.png"/><Relationship Id="rId181" Type="http://schemas.openxmlformats.org/officeDocument/2006/relationships/image" Target="../media/image178.png"/><Relationship Id="rId22" Type="http://schemas.openxmlformats.org/officeDocument/2006/relationships/image" Target="../media/image19.png"/><Relationship Id="rId43" Type="http://schemas.openxmlformats.org/officeDocument/2006/relationships/image" Target="../media/image40.png"/><Relationship Id="rId64" Type="http://schemas.openxmlformats.org/officeDocument/2006/relationships/image" Target="../media/image61.png"/><Relationship Id="rId118" Type="http://schemas.openxmlformats.org/officeDocument/2006/relationships/image" Target="../media/image115.png"/><Relationship Id="rId139" Type="http://schemas.openxmlformats.org/officeDocument/2006/relationships/image" Target="../media/image136.png"/><Relationship Id="rId85" Type="http://schemas.openxmlformats.org/officeDocument/2006/relationships/image" Target="../media/image82.png"/><Relationship Id="rId150" Type="http://schemas.openxmlformats.org/officeDocument/2006/relationships/image" Target="../media/image147.png"/><Relationship Id="rId171" Type="http://schemas.openxmlformats.org/officeDocument/2006/relationships/image" Target="../media/image168.png"/><Relationship Id="rId192" Type="http://schemas.openxmlformats.org/officeDocument/2006/relationships/image" Target="../media/image189.png"/><Relationship Id="rId12" Type="http://schemas.openxmlformats.org/officeDocument/2006/relationships/image" Target="../media/image10.png"/><Relationship Id="rId33" Type="http://schemas.openxmlformats.org/officeDocument/2006/relationships/image" Target="../media/image30.png"/><Relationship Id="rId108" Type="http://schemas.openxmlformats.org/officeDocument/2006/relationships/image" Target="../media/image105.png"/><Relationship Id="rId129" Type="http://schemas.openxmlformats.org/officeDocument/2006/relationships/image" Target="../media/image126.png"/><Relationship Id="rId54" Type="http://schemas.openxmlformats.org/officeDocument/2006/relationships/image" Target="../media/image51.png"/><Relationship Id="rId75" Type="http://schemas.openxmlformats.org/officeDocument/2006/relationships/image" Target="../media/image72.png"/><Relationship Id="rId96" Type="http://schemas.openxmlformats.org/officeDocument/2006/relationships/image" Target="../media/image93.png"/><Relationship Id="rId140" Type="http://schemas.openxmlformats.org/officeDocument/2006/relationships/image" Target="../media/image137.jpeg"/><Relationship Id="rId161" Type="http://schemas.openxmlformats.org/officeDocument/2006/relationships/image" Target="../media/image158.jpeg"/><Relationship Id="rId182" Type="http://schemas.openxmlformats.org/officeDocument/2006/relationships/image" Target="../media/image179.jpeg"/><Relationship Id="rId6" Type="http://schemas.openxmlformats.org/officeDocument/2006/relationships/image" Target="../media/image4.png"/><Relationship Id="rId23" Type="http://schemas.openxmlformats.org/officeDocument/2006/relationships/image" Target="../media/image20.png"/><Relationship Id="rId119" Type="http://schemas.openxmlformats.org/officeDocument/2006/relationships/image" Target="../media/image116.png"/><Relationship Id="rId44" Type="http://schemas.openxmlformats.org/officeDocument/2006/relationships/image" Target="../media/image41.png"/><Relationship Id="rId65" Type="http://schemas.openxmlformats.org/officeDocument/2006/relationships/image" Target="../media/image62.png"/><Relationship Id="rId86" Type="http://schemas.openxmlformats.org/officeDocument/2006/relationships/image" Target="../media/image83.png"/><Relationship Id="rId130" Type="http://schemas.openxmlformats.org/officeDocument/2006/relationships/image" Target="../media/image127.png"/><Relationship Id="rId151" Type="http://schemas.openxmlformats.org/officeDocument/2006/relationships/image" Target="../media/image148.png"/><Relationship Id="rId172" Type="http://schemas.openxmlformats.org/officeDocument/2006/relationships/image" Target="../media/image169.png"/><Relationship Id="rId193" Type="http://schemas.openxmlformats.org/officeDocument/2006/relationships/image" Target="../media/image190.png"/><Relationship Id="rId13" Type="http://schemas.microsoft.com/office/2007/relationships/hdphoto" Target="../media/hdphoto1.wdp"/><Relationship Id="rId109" Type="http://schemas.openxmlformats.org/officeDocument/2006/relationships/image" Target="../media/image106.png"/><Relationship Id="rId34" Type="http://schemas.openxmlformats.org/officeDocument/2006/relationships/image" Target="../media/image31.png"/><Relationship Id="rId55" Type="http://schemas.openxmlformats.org/officeDocument/2006/relationships/image" Target="../media/image52.png"/><Relationship Id="rId76" Type="http://schemas.openxmlformats.org/officeDocument/2006/relationships/image" Target="../media/image73.png"/><Relationship Id="rId97" Type="http://schemas.openxmlformats.org/officeDocument/2006/relationships/image" Target="../media/image94.png"/><Relationship Id="rId120" Type="http://schemas.openxmlformats.org/officeDocument/2006/relationships/image" Target="../media/image117.png"/><Relationship Id="rId141" Type="http://schemas.openxmlformats.org/officeDocument/2006/relationships/image" Target="../media/image138.png"/><Relationship Id="rId7" Type="http://schemas.openxmlformats.org/officeDocument/2006/relationships/image" Target="../media/image5.jpeg"/><Relationship Id="rId71" Type="http://schemas.openxmlformats.org/officeDocument/2006/relationships/image" Target="../media/image68.png"/><Relationship Id="rId92" Type="http://schemas.openxmlformats.org/officeDocument/2006/relationships/image" Target="../media/image89.png"/><Relationship Id="rId162" Type="http://schemas.openxmlformats.org/officeDocument/2006/relationships/image" Target="../media/image159.png"/><Relationship Id="rId183" Type="http://schemas.openxmlformats.org/officeDocument/2006/relationships/image" Target="../media/image180.png"/><Relationship Id="rId2" Type="http://schemas.openxmlformats.org/officeDocument/2006/relationships/notesSlide" Target="../notesSlides/notesSlide1.xml"/><Relationship Id="rId29" Type="http://schemas.openxmlformats.org/officeDocument/2006/relationships/image" Target="../media/image26.png"/><Relationship Id="rId24" Type="http://schemas.openxmlformats.org/officeDocument/2006/relationships/image" Target="../media/image21.png"/><Relationship Id="rId40" Type="http://schemas.openxmlformats.org/officeDocument/2006/relationships/image" Target="../media/image37.png"/><Relationship Id="rId45" Type="http://schemas.openxmlformats.org/officeDocument/2006/relationships/image" Target="../media/image42.png"/><Relationship Id="rId66" Type="http://schemas.openxmlformats.org/officeDocument/2006/relationships/image" Target="../media/image63.png"/><Relationship Id="rId87" Type="http://schemas.openxmlformats.org/officeDocument/2006/relationships/image" Target="../media/image84.png"/><Relationship Id="rId110" Type="http://schemas.openxmlformats.org/officeDocument/2006/relationships/image" Target="../media/image107.png"/><Relationship Id="rId115" Type="http://schemas.openxmlformats.org/officeDocument/2006/relationships/image" Target="../media/image112.png"/><Relationship Id="rId131" Type="http://schemas.openxmlformats.org/officeDocument/2006/relationships/image" Target="../media/image128.png"/><Relationship Id="rId136" Type="http://schemas.openxmlformats.org/officeDocument/2006/relationships/image" Target="../media/image133.png"/><Relationship Id="rId157" Type="http://schemas.openxmlformats.org/officeDocument/2006/relationships/image" Target="../media/image154.png"/><Relationship Id="rId178" Type="http://schemas.openxmlformats.org/officeDocument/2006/relationships/image" Target="../media/image175.png"/><Relationship Id="rId61" Type="http://schemas.openxmlformats.org/officeDocument/2006/relationships/image" Target="../media/image58.png"/><Relationship Id="rId82" Type="http://schemas.openxmlformats.org/officeDocument/2006/relationships/image" Target="../media/image79.png"/><Relationship Id="rId152" Type="http://schemas.openxmlformats.org/officeDocument/2006/relationships/image" Target="../media/image149.jpeg"/><Relationship Id="rId173" Type="http://schemas.openxmlformats.org/officeDocument/2006/relationships/image" Target="../media/image170.jpeg"/><Relationship Id="rId194" Type="http://schemas.openxmlformats.org/officeDocument/2006/relationships/image" Target="../media/image191.png"/><Relationship Id="rId19" Type="http://schemas.openxmlformats.org/officeDocument/2006/relationships/image" Target="../media/image16.png"/><Relationship Id="rId14" Type="http://schemas.openxmlformats.org/officeDocument/2006/relationships/image" Target="../media/image11.png"/><Relationship Id="rId30" Type="http://schemas.openxmlformats.org/officeDocument/2006/relationships/image" Target="../media/image27.png"/><Relationship Id="rId35" Type="http://schemas.openxmlformats.org/officeDocument/2006/relationships/image" Target="../media/image32.png"/><Relationship Id="rId56" Type="http://schemas.openxmlformats.org/officeDocument/2006/relationships/image" Target="../media/image53.png"/><Relationship Id="rId77" Type="http://schemas.openxmlformats.org/officeDocument/2006/relationships/image" Target="../media/image74.png"/><Relationship Id="rId100" Type="http://schemas.openxmlformats.org/officeDocument/2006/relationships/image" Target="../media/image97.png"/><Relationship Id="rId105" Type="http://schemas.openxmlformats.org/officeDocument/2006/relationships/image" Target="../media/image102.svg"/><Relationship Id="rId126" Type="http://schemas.openxmlformats.org/officeDocument/2006/relationships/image" Target="../media/image123.png"/><Relationship Id="rId147" Type="http://schemas.openxmlformats.org/officeDocument/2006/relationships/image" Target="../media/image144.png"/><Relationship Id="rId168" Type="http://schemas.openxmlformats.org/officeDocument/2006/relationships/image" Target="../media/image165.png"/><Relationship Id="rId8" Type="http://schemas.openxmlformats.org/officeDocument/2006/relationships/image" Target="../media/image6.png"/><Relationship Id="rId51" Type="http://schemas.openxmlformats.org/officeDocument/2006/relationships/image" Target="../media/image48.png"/><Relationship Id="rId72" Type="http://schemas.openxmlformats.org/officeDocument/2006/relationships/image" Target="../media/image69.png"/><Relationship Id="rId93" Type="http://schemas.openxmlformats.org/officeDocument/2006/relationships/image" Target="../media/image90.png"/><Relationship Id="rId98" Type="http://schemas.openxmlformats.org/officeDocument/2006/relationships/image" Target="../media/image95.png"/><Relationship Id="rId121" Type="http://schemas.openxmlformats.org/officeDocument/2006/relationships/image" Target="../media/image118.png"/><Relationship Id="rId142" Type="http://schemas.openxmlformats.org/officeDocument/2006/relationships/image" Target="../media/image139.png"/><Relationship Id="rId163" Type="http://schemas.openxmlformats.org/officeDocument/2006/relationships/image" Target="../media/image160.png"/><Relationship Id="rId184" Type="http://schemas.openxmlformats.org/officeDocument/2006/relationships/image" Target="../media/image181.png"/><Relationship Id="rId189" Type="http://schemas.openxmlformats.org/officeDocument/2006/relationships/image" Target="../media/image186.png"/><Relationship Id="rId3" Type="http://schemas.openxmlformats.org/officeDocument/2006/relationships/image" Target="../media/image1.png"/><Relationship Id="rId25" Type="http://schemas.openxmlformats.org/officeDocument/2006/relationships/image" Target="../media/image22.png"/><Relationship Id="rId46" Type="http://schemas.openxmlformats.org/officeDocument/2006/relationships/image" Target="../media/image43.png"/><Relationship Id="rId67" Type="http://schemas.openxmlformats.org/officeDocument/2006/relationships/image" Target="../media/image64.png"/><Relationship Id="rId116" Type="http://schemas.openxmlformats.org/officeDocument/2006/relationships/image" Target="../media/image113.png"/><Relationship Id="rId137" Type="http://schemas.openxmlformats.org/officeDocument/2006/relationships/image" Target="../media/image134.png"/><Relationship Id="rId158" Type="http://schemas.openxmlformats.org/officeDocument/2006/relationships/image" Target="../media/image155.jpeg"/><Relationship Id="rId20" Type="http://schemas.openxmlformats.org/officeDocument/2006/relationships/image" Target="../media/image17.png"/><Relationship Id="rId41" Type="http://schemas.openxmlformats.org/officeDocument/2006/relationships/image" Target="../media/image38.png"/><Relationship Id="rId62" Type="http://schemas.openxmlformats.org/officeDocument/2006/relationships/image" Target="../media/image59.png"/><Relationship Id="rId83" Type="http://schemas.openxmlformats.org/officeDocument/2006/relationships/image" Target="../media/image80.png"/><Relationship Id="rId88" Type="http://schemas.openxmlformats.org/officeDocument/2006/relationships/image" Target="../media/image85.png"/><Relationship Id="rId111" Type="http://schemas.openxmlformats.org/officeDocument/2006/relationships/image" Target="../media/image108.png"/><Relationship Id="rId132" Type="http://schemas.openxmlformats.org/officeDocument/2006/relationships/image" Target="../media/image129.png"/><Relationship Id="rId153" Type="http://schemas.openxmlformats.org/officeDocument/2006/relationships/image" Target="../media/image150.png"/><Relationship Id="rId174" Type="http://schemas.openxmlformats.org/officeDocument/2006/relationships/image" Target="../media/image171.png"/><Relationship Id="rId179" Type="http://schemas.openxmlformats.org/officeDocument/2006/relationships/image" Target="../media/image176.jpeg"/><Relationship Id="rId195" Type="http://schemas.openxmlformats.org/officeDocument/2006/relationships/image" Target="../media/image192.svg"/><Relationship Id="rId190" Type="http://schemas.openxmlformats.org/officeDocument/2006/relationships/image" Target="../media/image187.png"/><Relationship Id="rId15" Type="http://schemas.openxmlformats.org/officeDocument/2006/relationships/image" Target="../media/image12.png"/><Relationship Id="rId36" Type="http://schemas.openxmlformats.org/officeDocument/2006/relationships/image" Target="../media/image33.png"/><Relationship Id="rId57" Type="http://schemas.openxmlformats.org/officeDocument/2006/relationships/image" Target="../media/image54.png"/><Relationship Id="rId106" Type="http://schemas.openxmlformats.org/officeDocument/2006/relationships/image" Target="../media/image103.png"/><Relationship Id="rId127" Type="http://schemas.openxmlformats.org/officeDocument/2006/relationships/image" Target="../media/image124.png"/><Relationship Id="rId10" Type="http://schemas.openxmlformats.org/officeDocument/2006/relationships/image" Target="../media/image8.png"/><Relationship Id="rId31" Type="http://schemas.openxmlformats.org/officeDocument/2006/relationships/image" Target="../media/image28.png"/><Relationship Id="rId52" Type="http://schemas.openxmlformats.org/officeDocument/2006/relationships/image" Target="../media/image49.png"/><Relationship Id="rId73" Type="http://schemas.openxmlformats.org/officeDocument/2006/relationships/image" Target="../media/image70.png"/><Relationship Id="rId78" Type="http://schemas.openxmlformats.org/officeDocument/2006/relationships/image" Target="../media/image75.png"/><Relationship Id="rId94" Type="http://schemas.openxmlformats.org/officeDocument/2006/relationships/image" Target="../media/image91.png"/><Relationship Id="rId99" Type="http://schemas.openxmlformats.org/officeDocument/2006/relationships/image" Target="../media/image96.png"/><Relationship Id="rId101" Type="http://schemas.openxmlformats.org/officeDocument/2006/relationships/image" Target="../media/image98.png"/><Relationship Id="rId122" Type="http://schemas.openxmlformats.org/officeDocument/2006/relationships/image" Target="../media/image119.png"/><Relationship Id="rId143" Type="http://schemas.openxmlformats.org/officeDocument/2006/relationships/image" Target="../media/image140.jpeg"/><Relationship Id="rId148" Type="http://schemas.openxmlformats.org/officeDocument/2006/relationships/image" Target="../media/image145.png"/><Relationship Id="rId164" Type="http://schemas.openxmlformats.org/officeDocument/2006/relationships/image" Target="../media/image161.jpeg"/><Relationship Id="rId169" Type="http://schemas.openxmlformats.org/officeDocument/2006/relationships/image" Target="../media/image166.png"/><Relationship Id="rId185" Type="http://schemas.openxmlformats.org/officeDocument/2006/relationships/image" Target="../media/image182.jpe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80" Type="http://schemas.openxmlformats.org/officeDocument/2006/relationships/image" Target="../media/image177.png"/><Relationship Id="rId26" Type="http://schemas.openxmlformats.org/officeDocument/2006/relationships/image" Target="../media/image23.png"/><Relationship Id="rId47" Type="http://schemas.openxmlformats.org/officeDocument/2006/relationships/image" Target="../media/image44.png"/><Relationship Id="rId68" Type="http://schemas.openxmlformats.org/officeDocument/2006/relationships/image" Target="../media/image65.png"/><Relationship Id="rId89" Type="http://schemas.openxmlformats.org/officeDocument/2006/relationships/image" Target="../media/image86.png"/><Relationship Id="rId112" Type="http://schemas.openxmlformats.org/officeDocument/2006/relationships/image" Target="../media/image109.png"/><Relationship Id="rId133" Type="http://schemas.openxmlformats.org/officeDocument/2006/relationships/image" Target="../media/image130.png"/><Relationship Id="rId154" Type="http://schemas.openxmlformats.org/officeDocument/2006/relationships/image" Target="../media/image151.png"/><Relationship Id="rId175" Type="http://schemas.openxmlformats.org/officeDocument/2006/relationships/image" Target="../media/image172.png"/><Relationship Id="rId196" Type="http://schemas.openxmlformats.org/officeDocument/2006/relationships/image" Target="../media/image193.png"/><Relationship Id="rId16" Type="http://schemas.openxmlformats.org/officeDocument/2006/relationships/image" Target="../media/image13.png"/><Relationship Id="rId37" Type="http://schemas.openxmlformats.org/officeDocument/2006/relationships/image" Target="../media/image34.png"/><Relationship Id="rId58" Type="http://schemas.openxmlformats.org/officeDocument/2006/relationships/image" Target="../media/image55.png"/><Relationship Id="rId79" Type="http://schemas.openxmlformats.org/officeDocument/2006/relationships/image" Target="../media/image76.png"/><Relationship Id="rId102" Type="http://schemas.openxmlformats.org/officeDocument/2006/relationships/image" Target="../media/image99.svg"/><Relationship Id="rId123" Type="http://schemas.openxmlformats.org/officeDocument/2006/relationships/image" Target="../media/image120.png"/><Relationship Id="rId144" Type="http://schemas.openxmlformats.org/officeDocument/2006/relationships/image" Target="../media/image141.png"/><Relationship Id="rId90" Type="http://schemas.openxmlformats.org/officeDocument/2006/relationships/image" Target="../media/image87.png"/><Relationship Id="rId165" Type="http://schemas.openxmlformats.org/officeDocument/2006/relationships/image" Target="../media/image162.png"/><Relationship Id="rId186" Type="http://schemas.openxmlformats.org/officeDocument/2006/relationships/image" Target="../media/image183.png"/><Relationship Id="rId27" Type="http://schemas.openxmlformats.org/officeDocument/2006/relationships/image" Target="../media/image24.png"/><Relationship Id="rId48" Type="http://schemas.openxmlformats.org/officeDocument/2006/relationships/image" Target="../media/image45.png"/><Relationship Id="rId69" Type="http://schemas.openxmlformats.org/officeDocument/2006/relationships/image" Target="../media/image66.png"/><Relationship Id="rId113" Type="http://schemas.openxmlformats.org/officeDocument/2006/relationships/image" Target="../media/image110.png"/><Relationship Id="rId134" Type="http://schemas.openxmlformats.org/officeDocument/2006/relationships/image" Target="../media/image131.png"/><Relationship Id="rId80" Type="http://schemas.openxmlformats.org/officeDocument/2006/relationships/image" Target="../media/image77.png"/><Relationship Id="rId155" Type="http://schemas.openxmlformats.org/officeDocument/2006/relationships/image" Target="../media/image152.jpeg"/><Relationship Id="rId176" Type="http://schemas.openxmlformats.org/officeDocument/2006/relationships/image" Target="../media/image173.jpeg"/><Relationship Id="rId197" Type="http://schemas.openxmlformats.org/officeDocument/2006/relationships/image" Target="../media/image194.svg"/><Relationship Id="rId17" Type="http://schemas.openxmlformats.org/officeDocument/2006/relationships/image" Target="../media/image14.png"/><Relationship Id="rId38" Type="http://schemas.openxmlformats.org/officeDocument/2006/relationships/image" Target="../media/image35.png"/><Relationship Id="rId59" Type="http://schemas.openxmlformats.org/officeDocument/2006/relationships/image" Target="../media/image56.png"/><Relationship Id="rId103" Type="http://schemas.openxmlformats.org/officeDocument/2006/relationships/image" Target="../media/image100.png"/><Relationship Id="rId124" Type="http://schemas.openxmlformats.org/officeDocument/2006/relationships/image" Target="../media/image121.png"/><Relationship Id="rId70" Type="http://schemas.openxmlformats.org/officeDocument/2006/relationships/image" Target="../media/image67.png"/><Relationship Id="rId91" Type="http://schemas.openxmlformats.org/officeDocument/2006/relationships/image" Target="../media/image88.png"/><Relationship Id="rId145" Type="http://schemas.openxmlformats.org/officeDocument/2006/relationships/image" Target="../media/image142.png"/><Relationship Id="rId166" Type="http://schemas.openxmlformats.org/officeDocument/2006/relationships/image" Target="../media/image163.png"/><Relationship Id="rId187" Type="http://schemas.openxmlformats.org/officeDocument/2006/relationships/image" Target="../media/image184.png"/><Relationship Id="rId1" Type="http://schemas.openxmlformats.org/officeDocument/2006/relationships/slideLayout" Target="../slideLayouts/slideLayout7.xml"/><Relationship Id="rId28" Type="http://schemas.openxmlformats.org/officeDocument/2006/relationships/image" Target="../media/image25.png"/><Relationship Id="rId49" Type="http://schemas.openxmlformats.org/officeDocument/2006/relationships/image" Target="../media/image46.png"/><Relationship Id="rId114" Type="http://schemas.openxmlformats.org/officeDocument/2006/relationships/image" Target="../media/image111.png"/><Relationship Id="rId60" Type="http://schemas.openxmlformats.org/officeDocument/2006/relationships/image" Target="../media/image57.png"/><Relationship Id="rId81" Type="http://schemas.openxmlformats.org/officeDocument/2006/relationships/image" Target="../media/image78.png"/><Relationship Id="rId135" Type="http://schemas.openxmlformats.org/officeDocument/2006/relationships/image" Target="../media/image132.png"/><Relationship Id="rId156" Type="http://schemas.openxmlformats.org/officeDocument/2006/relationships/image" Target="../media/image153.png"/><Relationship Id="rId177" Type="http://schemas.openxmlformats.org/officeDocument/2006/relationships/image" Target="../media/image174.png"/><Relationship Id="rId18" Type="http://schemas.openxmlformats.org/officeDocument/2006/relationships/image" Target="../media/image15.png"/><Relationship Id="rId39" Type="http://schemas.openxmlformats.org/officeDocument/2006/relationships/image" Target="../media/image36.png"/><Relationship Id="rId50" Type="http://schemas.openxmlformats.org/officeDocument/2006/relationships/image" Target="../media/image47.png"/><Relationship Id="rId104" Type="http://schemas.openxmlformats.org/officeDocument/2006/relationships/image" Target="../media/image101.png"/><Relationship Id="rId125" Type="http://schemas.openxmlformats.org/officeDocument/2006/relationships/image" Target="../media/image122.png"/><Relationship Id="rId146" Type="http://schemas.openxmlformats.org/officeDocument/2006/relationships/image" Target="../media/image143.jpeg"/><Relationship Id="rId167" Type="http://schemas.openxmlformats.org/officeDocument/2006/relationships/image" Target="../media/image164.jpeg"/><Relationship Id="rId188" Type="http://schemas.openxmlformats.org/officeDocument/2006/relationships/image" Target="../media/image185.jpeg"/></Relationships>
</file>

<file path=ppt/slides/_rels/slide2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12.png"/><Relationship Id="rId21" Type="http://schemas.openxmlformats.org/officeDocument/2006/relationships/image" Target="../media/image18.png"/><Relationship Id="rId42" Type="http://schemas.openxmlformats.org/officeDocument/2006/relationships/image" Target="../media/image39.png"/><Relationship Id="rId63" Type="http://schemas.openxmlformats.org/officeDocument/2006/relationships/image" Target="../media/image60.png"/><Relationship Id="rId84" Type="http://schemas.openxmlformats.org/officeDocument/2006/relationships/image" Target="../media/image81.png"/><Relationship Id="rId138" Type="http://schemas.openxmlformats.org/officeDocument/2006/relationships/image" Target="../media/image133.png"/><Relationship Id="rId159" Type="http://schemas.openxmlformats.org/officeDocument/2006/relationships/image" Target="../media/image154.png"/><Relationship Id="rId170" Type="http://schemas.openxmlformats.org/officeDocument/2006/relationships/image" Target="../media/image165.png"/><Relationship Id="rId191" Type="http://schemas.openxmlformats.org/officeDocument/2006/relationships/image" Target="../media/image186.png"/><Relationship Id="rId107" Type="http://schemas.openxmlformats.org/officeDocument/2006/relationships/image" Target="../media/image102.svg"/><Relationship Id="rId11" Type="http://schemas.openxmlformats.org/officeDocument/2006/relationships/image" Target="../media/image9.png"/><Relationship Id="rId32" Type="http://schemas.openxmlformats.org/officeDocument/2006/relationships/image" Target="../media/image29.jpeg"/><Relationship Id="rId53" Type="http://schemas.openxmlformats.org/officeDocument/2006/relationships/image" Target="../media/image50.png"/><Relationship Id="rId74" Type="http://schemas.openxmlformats.org/officeDocument/2006/relationships/image" Target="../media/image71.png"/><Relationship Id="rId128" Type="http://schemas.openxmlformats.org/officeDocument/2006/relationships/image" Target="../media/image123.png"/><Relationship Id="rId149" Type="http://schemas.openxmlformats.org/officeDocument/2006/relationships/image" Target="../media/image144.png"/><Relationship Id="rId5" Type="http://schemas.openxmlformats.org/officeDocument/2006/relationships/image" Target="../media/image3.png"/><Relationship Id="rId95" Type="http://schemas.openxmlformats.org/officeDocument/2006/relationships/image" Target="../media/image92.png"/><Relationship Id="rId160" Type="http://schemas.openxmlformats.org/officeDocument/2006/relationships/image" Target="../media/image155.jpeg"/><Relationship Id="rId181" Type="http://schemas.openxmlformats.org/officeDocument/2006/relationships/image" Target="../media/image176.jpeg"/><Relationship Id="rId22" Type="http://schemas.openxmlformats.org/officeDocument/2006/relationships/image" Target="../media/image19.png"/><Relationship Id="rId43" Type="http://schemas.openxmlformats.org/officeDocument/2006/relationships/image" Target="../media/image40.png"/><Relationship Id="rId64" Type="http://schemas.openxmlformats.org/officeDocument/2006/relationships/image" Target="../media/image61.png"/><Relationship Id="rId118" Type="http://schemas.openxmlformats.org/officeDocument/2006/relationships/image" Target="../media/image113.png"/><Relationship Id="rId139" Type="http://schemas.openxmlformats.org/officeDocument/2006/relationships/image" Target="../media/image134.png"/><Relationship Id="rId85" Type="http://schemas.openxmlformats.org/officeDocument/2006/relationships/image" Target="../media/image82.png"/><Relationship Id="rId150" Type="http://schemas.openxmlformats.org/officeDocument/2006/relationships/image" Target="../media/image145.png"/><Relationship Id="rId171" Type="http://schemas.openxmlformats.org/officeDocument/2006/relationships/image" Target="../media/image166.png"/><Relationship Id="rId192" Type="http://schemas.openxmlformats.org/officeDocument/2006/relationships/image" Target="../media/image187.png"/><Relationship Id="rId12" Type="http://schemas.openxmlformats.org/officeDocument/2006/relationships/image" Target="../media/image10.png"/><Relationship Id="rId33" Type="http://schemas.openxmlformats.org/officeDocument/2006/relationships/image" Target="../media/image30.png"/><Relationship Id="rId108" Type="http://schemas.openxmlformats.org/officeDocument/2006/relationships/image" Target="../media/image103.png"/><Relationship Id="rId129" Type="http://schemas.openxmlformats.org/officeDocument/2006/relationships/image" Target="../media/image124.png"/><Relationship Id="rId54" Type="http://schemas.openxmlformats.org/officeDocument/2006/relationships/image" Target="../media/image51.png"/><Relationship Id="rId75" Type="http://schemas.openxmlformats.org/officeDocument/2006/relationships/image" Target="../media/image72.png"/><Relationship Id="rId96" Type="http://schemas.openxmlformats.org/officeDocument/2006/relationships/image" Target="../media/image93.png"/><Relationship Id="rId140" Type="http://schemas.openxmlformats.org/officeDocument/2006/relationships/image" Target="../media/image135.png"/><Relationship Id="rId161" Type="http://schemas.openxmlformats.org/officeDocument/2006/relationships/image" Target="../media/image156.png"/><Relationship Id="rId182" Type="http://schemas.openxmlformats.org/officeDocument/2006/relationships/image" Target="../media/image177.png"/><Relationship Id="rId6" Type="http://schemas.openxmlformats.org/officeDocument/2006/relationships/image" Target="../media/image4.png"/><Relationship Id="rId23" Type="http://schemas.openxmlformats.org/officeDocument/2006/relationships/image" Target="../media/image20.png"/><Relationship Id="rId119" Type="http://schemas.openxmlformats.org/officeDocument/2006/relationships/image" Target="../media/image114.png"/><Relationship Id="rId44" Type="http://schemas.openxmlformats.org/officeDocument/2006/relationships/image" Target="../media/image41.png"/><Relationship Id="rId65" Type="http://schemas.openxmlformats.org/officeDocument/2006/relationships/image" Target="../media/image62.png"/><Relationship Id="rId86" Type="http://schemas.openxmlformats.org/officeDocument/2006/relationships/image" Target="../media/image83.png"/><Relationship Id="rId130" Type="http://schemas.openxmlformats.org/officeDocument/2006/relationships/image" Target="../media/image125.png"/><Relationship Id="rId151" Type="http://schemas.openxmlformats.org/officeDocument/2006/relationships/image" Target="../media/image146.jpeg"/><Relationship Id="rId172" Type="http://schemas.openxmlformats.org/officeDocument/2006/relationships/image" Target="../media/image167.jpeg"/><Relationship Id="rId193" Type="http://schemas.openxmlformats.org/officeDocument/2006/relationships/image" Target="../media/image188.jpeg"/><Relationship Id="rId13" Type="http://schemas.microsoft.com/office/2007/relationships/hdphoto" Target="../media/hdphoto1.wdp"/><Relationship Id="rId109" Type="http://schemas.openxmlformats.org/officeDocument/2006/relationships/image" Target="../media/image104.png"/><Relationship Id="rId34" Type="http://schemas.openxmlformats.org/officeDocument/2006/relationships/image" Target="../media/image31.png"/><Relationship Id="rId50" Type="http://schemas.openxmlformats.org/officeDocument/2006/relationships/image" Target="../media/image47.png"/><Relationship Id="rId55" Type="http://schemas.openxmlformats.org/officeDocument/2006/relationships/image" Target="../media/image52.png"/><Relationship Id="rId76" Type="http://schemas.openxmlformats.org/officeDocument/2006/relationships/image" Target="../media/image73.png"/><Relationship Id="rId97" Type="http://schemas.openxmlformats.org/officeDocument/2006/relationships/image" Target="../media/image94.png"/><Relationship Id="rId104" Type="http://schemas.openxmlformats.org/officeDocument/2006/relationships/image" Target="../media/image100.png"/><Relationship Id="rId120" Type="http://schemas.openxmlformats.org/officeDocument/2006/relationships/image" Target="../media/image115.png"/><Relationship Id="rId125" Type="http://schemas.openxmlformats.org/officeDocument/2006/relationships/image" Target="../media/image120.png"/><Relationship Id="rId141" Type="http://schemas.openxmlformats.org/officeDocument/2006/relationships/image" Target="../media/image136.png"/><Relationship Id="rId146" Type="http://schemas.openxmlformats.org/officeDocument/2006/relationships/image" Target="../media/image141.png"/><Relationship Id="rId167" Type="http://schemas.openxmlformats.org/officeDocument/2006/relationships/image" Target="../media/image162.png"/><Relationship Id="rId188" Type="http://schemas.openxmlformats.org/officeDocument/2006/relationships/image" Target="../media/image183.png"/><Relationship Id="rId7" Type="http://schemas.openxmlformats.org/officeDocument/2006/relationships/image" Target="../media/image5.jpeg"/><Relationship Id="rId71" Type="http://schemas.openxmlformats.org/officeDocument/2006/relationships/image" Target="../media/image68.png"/><Relationship Id="rId92" Type="http://schemas.openxmlformats.org/officeDocument/2006/relationships/image" Target="../media/image89.png"/><Relationship Id="rId162" Type="http://schemas.openxmlformats.org/officeDocument/2006/relationships/image" Target="../media/image157.png"/><Relationship Id="rId183" Type="http://schemas.openxmlformats.org/officeDocument/2006/relationships/image" Target="../media/image178.png"/><Relationship Id="rId2" Type="http://schemas.openxmlformats.org/officeDocument/2006/relationships/notesSlide" Target="../notesSlides/notesSlide2.xml"/><Relationship Id="rId29" Type="http://schemas.openxmlformats.org/officeDocument/2006/relationships/image" Target="../media/image26.png"/><Relationship Id="rId24" Type="http://schemas.openxmlformats.org/officeDocument/2006/relationships/image" Target="../media/image21.png"/><Relationship Id="rId40" Type="http://schemas.openxmlformats.org/officeDocument/2006/relationships/image" Target="../media/image37.png"/><Relationship Id="rId45" Type="http://schemas.openxmlformats.org/officeDocument/2006/relationships/image" Target="../media/image42.png"/><Relationship Id="rId66" Type="http://schemas.openxmlformats.org/officeDocument/2006/relationships/image" Target="../media/image63.png"/><Relationship Id="rId87" Type="http://schemas.openxmlformats.org/officeDocument/2006/relationships/image" Target="../media/image84.png"/><Relationship Id="rId110" Type="http://schemas.openxmlformats.org/officeDocument/2006/relationships/image" Target="../media/image105.png"/><Relationship Id="rId115" Type="http://schemas.openxmlformats.org/officeDocument/2006/relationships/image" Target="../media/image110.png"/><Relationship Id="rId131" Type="http://schemas.openxmlformats.org/officeDocument/2006/relationships/image" Target="../media/image126.png"/><Relationship Id="rId136" Type="http://schemas.openxmlformats.org/officeDocument/2006/relationships/image" Target="../media/image131.png"/><Relationship Id="rId157" Type="http://schemas.openxmlformats.org/officeDocument/2006/relationships/image" Target="../media/image152.jpeg"/><Relationship Id="rId178" Type="http://schemas.openxmlformats.org/officeDocument/2006/relationships/image" Target="../media/image173.jpeg"/><Relationship Id="rId61" Type="http://schemas.openxmlformats.org/officeDocument/2006/relationships/image" Target="../media/image58.png"/><Relationship Id="rId82" Type="http://schemas.openxmlformats.org/officeDocument/2006/relationships/image" Target="../media/image79.png"/><Relationship Id="rId152" Type="http://schemas.openxmlformats.org/officeDocument/2006/relationships/image" Target="../media/image147.png"/><Relationship Id="rId173" Type="http://schemas.openxmlformats.org/officeDocument/2006/relationships/image" Target="../media/image168.png"/><Relationship Id="rId194" Type="http://schemas.openxmlformats.org/officeDocument/2006/relationships/image" Target="../media/image189.png"/><Relationship Id="rId19" Type="http://schemas.openxmlformats.org/officeDocument/2006/relationships/image" Target="../media/image16.png"/><Relationship Id="rId14" Type="http://schemas.openxmlformats.org/officeDocument/2006/relationships/image" Target="../media/image11.png"/><Relationship Id="rId30" Type="http://schemas.openxmlformats.org/officeDocument/2006/relationships/image" Target="../media/image27.png"/><Relationship Id="rId35" Type="http://schemas.openxmlformats.org/officeDocument/2006/relationships/image" Target="../media/image32.png"/><Relationship Id="rId56" Type="http://schemas.openxmlformats.org/officeDocument/2006/relationships/image" Target="../media/image53.png"/><Relationship Id="rId77" Type="http://schemas.openxmlformats.org/officeDocument/2006/relationships/image" Target="../media/image74.png"/><Relationship Id="rId100" Type="http://schemas.openxmlformats.org/officeDocument/2006/relationships/image" Target="../media/image97.png"/><Relationship Id="rId105" Type="http://schemas.openxmlformats.org/officeDocument/2006/relationships/image" Target="../media/image196.png"/><Relationship Id="rId126" Type="http://schemas.openxmlformats.org/officeDocument/2006/relationships/image" Target="../media/image121.png"/><Relationship Id="rId147" Type="http://schemas.openxmlformats.org/officeDocument/2006/relationships/image" Target="../media/image142.png"/><Relationship Id="rId168" Type="http://schemas.openxmlformats.org/officeDocument/2006/relationships/image" Target="../media/image163.png"/><Relationship Id="rId8" Type="http://schemas.openxmlformats.org/officeDocument/2006/relationships/image" Target="../media/image6.png"/><Relationship Id="rId51" Type="http://schemas.openxmlformats.org/officeDocument/2006/relationships/image" Target="../media/image48.png"/><Relationship Id="rId72" Type="http://schemas.openxmlformats.org/officeDocument/2006/relationships/image" Target="../media/image69.png"/><Relationship Id="rId93" Type="http://schemas.openxmlformats.org/officeDocument/2006/relationships/image" Target="../media/image90.png"/><Relationship Id="rId98" Type="http://schemas.openxmlformats.org/officeDocument/2006/relationships/image" Target="../media/image95.png"/><Relationship Id="rId121" Type="http://schemas.openxmlformats.org/officeDocument/2006/relationships/image" Target="../media/image116.png"/><Relationship Id="rId142" Type="http://schemas.openxmlformats.org/officeDocument/2006/relationships/image" Target="../media/image137.jpeg"/><Relationship Id="rId163" Type="http://schemas.openxmlformats.org/officeDocument/2006/relationships/image" Target="../media/image158.jpeg"/><Relationship Id="rId184" Type="http://schemas.openxmlformats.org/officeDocument/2006/relationships/image" Target="../media/image179.jpeg"/><Relationship Id="rId189" Type="http://schemas.openxmlformats.org/officeDocument/2006/relationships/image" Target="../media/image184.png"/><Relationship Id="rId3" Type="http://schemas.openxmlformats.org/officeDocument/2006/relationships/image" Target="../media/image1.png"/><Relationship Id="rId25" Type="http://schemas.openxmlformats.org/officeDocument/2006/relationships/image" Target="../media/image22.png"/><Relationship Id="rId46" Type="http://schemas.openxmlformats.org/officeDocument/2006/relationships/image" Target="../media/image43.png"/><Relationship Id="rId67" Type="http://schemas.openxmlformats.org/officeDocument/2006/relationships/image" Target="../media/image64.png"/><Relationship Id="rId116" Type="http://schemas.openxmlformats.org/officeDocument/2006/relationships/image" Target="../media/image111.png"/><Relationship Id="rId137" Type="http://schemas.openxmlformats.org/officeDocument/2006/relationships/image" Target="../media/image132.png"/><Relationship Id="rId158" Type="http://schemas.openxmlformats.org/officeDocument/2006/relationships/image" Target="../media/image153.png"/><Relationship Id="rId20" Type="http://schemas.openxmlformats.org/officeDocument/2006/relationships/image" Target="../media/image17.png"/><Relationship Id="rId41" Type="http://schemas.openxmlformats.org/officeDocument/2006/relationships/image" Target="../media/image38.png"/><Relationship Id="rId62" Type="http://schemas.openxmlformats.org/officeDocument/2006/relationships/image" Target="../media/image59.png"/><Relationship Id="rId83" Type="http://schemas.openxmlformats.org/officeDocument/2006/relationships/image" Target="../media/image80.png"/><Relationship Id="rId88" Type="http://schemas.openxmlformats.org/officeDocument/2006/relationships/image" Target="../media/image85.png"/><Relationship Id="rId111" Type="http://schemas.openxmlformats.org/officeDocument/2006/relationships/image" Target="../media/image106.png"/><Relationship Id="rId132" Type="http://schemas.openxmlformats.org/officeDocument/2006/relationships/image" Target="../media/image127.png"/><Relationship Id="rId153" Type="http://schemas.openxmlformats.org/officeDocument/2006/relationships/image" Target="../media/image148.png"/><Relationship Id="rId174" Type="http://schemas.openxmlformats.org/officeDocument/2006/relationships/image" Target="../media/image169.png"/><Relationship Id="rId179" Type="http://schemas.openxmlformats.org/officeDocument/2006/relationships/image" Target="../media/image174.png"/><Relationship Id="rId195" Type="http://schemas.openxmlformats.org/officeDocument/2006/relationships/image" Target="../media/image190.png"/><Relationship Id="rId190" Type="http://schemas.openxmlformats.org/officeDocument/2006/relationships/image" Target="../media/image185.jpeg"/><Relationship Id="rId15" Type="http://schemas.openxmlformats.org/officeDocument/2006/relationships/image" Target="../media/image12.png"/><Relationship Id="rId36" Type="http://schemas.openxmlformats.org/officeDocument/2006/relationships/image" Target="../media/image33.png"/><Relationship Id="rId57" Type="http://schemas.openxmlformats.org/officeDocument/2006/relationships/image" Target="../media/image54.png"/><Relationship Id="rId106" Type="http://schemas.openxmlformats.org/officeDocument/2006/relationships/image" Target="../media/image101.png"/><Relationship Id="rId127" Type="http://schemas.openxmlformats.org/officeDocument/2006/relationships/image" Target="../media/image122.png"/><Relationship Id="rId10" Type="http://schemas.openxmlformats.org/officeDocument/2006/relationships/image" Target="../media/image8.png"/><Relationship Id="rId31" Type="http://schemas.openxmlformats.org/officeDocument/2006/relationships/image" Target="../media/image28.png"/><Relationship Id="rId52" Type="http://schemas.openxmlformats.org/officeDocument/2006/relationships/image" Target="../media/image49.png"/><Relationship Id="rId73" Type="http://schemas.openxmlformats.org/officeDocument/2006/relationships/image" Target="../media/image70.png"/><Relationship Id="rId78" Type="http://schemas.openxmlformats.org/officeDocument/2006/relationships/image" Target="../media/image75.png"/><Relationship Id="rId94" Type="http://schemas.openxmlformats.org/officeDocument/2006/relationships/image" Target="../media/image91.png"/><Relationship Id="rId99" Type="http://schemas.openxmlformats.org/officeDocument/2006/relationships/image" Target="../media/image96.png"/><Relationship Id="rId101" Type="http://schemas.openxmlformats.org/officeDocument/2006/relationships/image" Target="../media/image195.png"/><Relationship Id="rId122" Type="http://schemas.openxmlformats.org/officeDocument/2006/relationships/image" Target="../media/image117.png"/><Relationship Id="rId143" Type="http://schemas.openxmlformats.org/officeDocument/2006/relationships/image" Target="../media/image138.png"/><Relationship Id="rId148" Type="http://schemas.openxmlformats.org/officeDocument/2006/relationships/image" Target="../media/image143.jpeg"/><Relationship Id="rId164" Type="http://schemas.openxmlformats.org/officeDocument/2006/relationships/image" Target="../media/image159.png"/><Relationship Id="rId169" Type="http://schemas.openxmlformats.org/officeDocument/2006/relationships/image" Target="../media/image164.jpeg"/><Relationship Id="rId185" Type="http://schemas.openxmlformats.org/officeDocument/2006/relationships/image" Target="../media/image180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80" Type="http://schemas.openxmlformats.org/officeDocument/2006/relationships/image" Target="../media/image175.png"/><Relationship Id="rId26" Type="http://schemas.openxmlformats.org/officeDocument/2006/relationships/image" Target="../media/image23.png"/><Relationship Id="rId47" Type="http://schemas.openxmlformats.org/officeDocument/2006/relationships/image" Target="../media/image44.png"/><Relationship Id="rId68" Type="http://schemas.openxmlformats.org/officeDocument/2006/relationships/image" Target="../media/image65.png"/><Relationship Id="rId89" Type="http://schemas.openxmlformats.org/officeDocument/2006/relationships/image" Target="../media/image86.png"/><Relationship Id="rId112" Type="http://schemas.openxmlformats.org/officeDocument/2006/relationships/image" Target="../media/image107.png"/><Relationship Id="rId133" Type="http://schemas.openxmlformats.org/officeDocument/2006/relationships/image" Target="../media/image128.png"/><Relationship Id="rId154" Type="http://schemas.openxmlformats.org/officeDocument/2006/relationships/image" Target="../media/image149.jpeg"/><Relationship Id="rId175" Type="http://schemas.openxmlformats.org/officeDocument/2006/relationships/image" Target="../media/image170.jpeg"/><Relationship Id="rId16" Type="http://schemas.openxmlformats.org/officeDocument/2006/relationships/image" Target="../media/image13.png"/><Relationship Id="rId37" Type="http://schemas.openxmlformats.org/officeDocument/2006/relationships/image" Target="../media/image34.png"/><Relationship Id="rId58" Type="http://schemas.openxmlformats.org/officeDocument/2006/relationships/image" Target="../media/image55.png"/><Relationship Id="rId79" Type="http://schemas.openxmlformats.org/officeDocument/2006/relationships/image" Target="../media/image76.png"/><Relationship Id="rId102" Type="http://schemas.openxmlformats.org/officeDocument/2006/relationships/image" Target="../media/image98.png"/><Relationship Id="rId123" Type="http://schemas.openxmlformats.org/officeDocument/2006/relationships/image" Target="../media/image118.png"/><Relationship Id="rId144" Type="http://schemas.openxmlformats.org/officeDocument/2006/relationships/image" Target="../media/image139.png"/><Relationship Id="rId90" Type="http://schemas.openxmlformats.org/officeDocument/2006/relationships/image" Target="../media/image87.png"/><Relationship Id="rId165" Type="http://schemas.openxmlformats.org/officeDocument/2006/relationships/image" Target="../media/image160.png"/><Relationship Id="rId186" Type="http://schemas.openxmlformats.org/officeDocument/2006/relationships/image" Target="../media/image181.png"/><Relationship Id="rId27" Type="http://schemas.openxmlformats.org/officeDocument/2006/relationships/image" Target="../media/image24.png"/><Relationship Id="rId48" Type="http://schemas.openxmlformats.org/officeDocument/2006/relationships/image" Target="../media/image45.png"/><Relationship Id="rId69" Type="http://schemas.openxmlformats.org/officeDocument/2006/relationships/image" Target="../media/image66.png"/><Relationship Id="rId113" Type="http://schemas.openxmlformats.org/officeDocument/2006/relationships/image" Target="../media/image108.png"/><Relationship Id="rId134" Type="http://schemas.openxmlformats.org/officeDocument/2006/relationships/image" Target="../media/image129.png"/><Relationship Id="rId80" Type="http://schemas.openxmlformats.org/officeDocument/2006/relationships/image" Target="../media/image77.png"/><Relationship Id="rId155" Type="http://schemas.openxmlformats.org/officeDocument/2006/relationships/image" Target="../media/image150.png"/><Relationship Id="rId176" Type="http://schemas.openxmlformats.org/officeDocument/2006/relationships/image" Target="../media/image171.png"/><Relationship Id="rId17" Type="http://schemas.openxmlformats.org/officeDocument/2006/relationships/image" Target="../media/image14.png"/><Relationship Id="rId38" Type="http://schemas.openxmlformats.org/officeDocument/2006/relationships/image" Target="../media/image35.png"/><Relationship Id="rId59" Type="http://schemas.openxmlformats.org/officeDocument/2006/relationships/image" Target="../media/image56.png"/><Relationship Id="rId103" Type="http://schemas.openxmlformats.org/officeDocument/2006/relationships/image" Target="../media/image99.svg"/><Relationship Id="rId124" Type="http://schemas.openxmlformats.org/officeDocument/2006/relationships/image" Target="../media/image119.png"/><Relationship Id="rId70" Type="http://schemas.openxmlformats.org/officeDocument/2006/relationships/image" Target="../media/image67.png"/><Relationship Id="rId91" Type="http://schemas.openxmlformats.org/officeDocument/2006/relationships/image" Target="../media/image88.png"/><Relationship Id="rId145" Type="http://schemas.openxmlformats.org/officeDocument/2006/relationships/image" Target="../media/image140.jpeg"/><Relationship Id="rId166" Type="http://schemas.openxmlformats.org/officeDocument/2006/relationships/image" Target="../media/image161.jpeg"/><Relationship Id="rId187" Type="http://schemas.openxmlformats.org/officeDocument/2006/relationships/image" Target="../media/image182.jpeg"/><Relationship Id="rId1" Type="http://schemas.openxmlformats.org/officeDocument/2006/relationships/slideLayout" Target="../slideLayouts/slideLayout7.xml"/><Relationship Id="rId28" Type="http://schemas.openxmlformats.org/officeDocument/2006/relationships/image" Target="../media/image25.png"/><Relationship Id="rId49" Type="http://schemas.openxmlformats.org/officeDocument/2006/relationships/image" Target="../media/image46.png"/><Relationship Id="rId114" Type="http://schemas.openxmlformats.org/officeDocument/2006/relationships/image" Target="../media/image109.png"/><Relationship Id="rId60" Type="http://schemas.openxmlformats.org/officeDocument/2006/relationships/image" Target="../media/image57.png"/><Relationship Id="rId81" Type="http://schemas.openxmlformats.org/officeDocument/2006/relationships/image" Target="../media/image78.png"/><Relationship Id="rId135" Type="http://schemas.openxmlformats.org/officeDocument/2006/relationships/image" Target="../media/image130.png"/><Relationship Id="rId156" Type="http://schemas.openxmlformats.org/officeDocument/2006/relationships/image" Target="../media/image151.png"/><Relationship Id="rId177" Type="http://schemas.openxmlformats.org/officeDocument/2006/relationships/image" Target="../media/image172.png"/><Relationship Id="rId18" Type="http://schemas.openxmlformats.org/officeDocument/2006/relationships/image" Target="../media/image15.png"/><Relationship Id="rId39" Type="http://schemas.openxmlformats.org/officeDocument/2006/relationships/image" Target="../media/image36.png"/></Relationships>
</file>

<file path=ppt/slides/_rels/slide3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12.png"/><Relationship Id="rId21" Type="http://schemas.openxmlformats.org/officeDocument/2006/relationships/image" Target="../media/image18.png"/><Relationship Id="rId42" Type="http://schemas.openxmlformats.org/officeDocument/2006/relationships/image" Target="../media/image39.png"/><Relationship Id="rId63" Type="http://schemas.openxmlformats.org/officeDocument/2006/relationships/image" Target="../media/image60.png"/><Relationship Id="rId84" Type="http://schemas.openxmlformats.org/officeDocument/2006/relationships/image" Target="../media/image81.png"/><Relationship Id="rId138" Type="http://schemas.openxmlformats.org/officeDocument/2006/relationships/image" Target="../media/image133.png"/><Relationship Id="rId159" Type="http://schemas.openxmlformats.org/officeDocument/2006/relationships/image" Target="../media/image154.png"/><Relationship Id="rId170" Type="http://schemas.openxmlformats.org/officeDocument/2006/relationships/image" Target="../media/image165.png"/><Relationship Id="rId191" Type="http://schemas.openxmlformats.org/officeDocument/2006/relationships/image" Target="../media/image186.png"/><Relationship Id="rId107" Type="http://schemas.openxmlformats.org/officeDocument/2006/relationships/image" Target="../media/image102.svg"/><Relationship Id="rId11" Type="http://schemas.openxmlformats.org/officeDocument/2006/relationships/image" Target="../media/image9.png"/><Relationship Id="rId32" Type="http://schemas.openxmlformats.org/officeDocument/2006/relationships/image" Target="../media/image29.jpeg"/><Relationship Id="rId53" Type="http://schemas.openxmlformats.org/officeDocument/2006/relationships/image" Target="../media/image50.png"/><Relationship Id="rId74" Type="http://schemas.openxmlformats.org/officeDocument/2006/relationships/image" Target="../media/image71.png"/><Relationship Id="rId128" Type="http://schemas.openxmlformats.org/officeDocument/2006/relationships/image" Target="../media/image123.png"/><Relationship Id="rId149" Type="http://schemas.openxmlformats.org/officeDocument/2006/relationships/image" Target="../media/image144.png"/><Relationship Id="rId5" Type="http://schemas.openxmlformats.org/officeDocument/2006/relationships/image" Target="../media/image3.png"/><Relationship Id="rId95" Type="http://schemas.openxmlformats.org/officeDocument/2006/relationships/image" Target="../media/image92.png"/><Relationship Id="rId160" Type="http://schemas.openxmlformats.org/officeDocument/2006/relationships/image" Target="../media/image155.jpeg"/><Relationship Id="rId181" Type="http://schemas.openxmlformats.org/officeDocument/2006/relationships/image" Target="../media/image176.jpeg"/><Relationship Id="rId22" Type="http://schemas.openxmlformats.org/officeDocument/2006/relationships/image" Target="../media/image19.png"/><Relationship Id="rId43" Type="http://schemas.openxmlformats.org/officeDocument/2006/relationships/image" Target="../media/image40.png"/><Relationship Id="rId64" Type="http://schemas.openxmlformats.org/officeDocument/2006/relationships/image" Target="../media/image61.png"/><Relationship Id="rId118" Type="http://schemas.openxmlformats.org/officeDocument/2006/relationships/image" Target="../media/image113.png"/><Relationship Id="rId139" Type="http://schemas.openxmlformats.org/officeDocument/2006/relationships/image" Target="../media/image134.png"/><Relationship Id="rId85" Type="http://schemas.openxmlformats.org/officeDocument/2006/relationships/image" Target="../media/image82.png"/><Relationship Id="rId150" Type="http://schemas.openxmlformats.org/officeDocument/2006/relationships/image" Target="../media/image145.png"/><Relationship Id="rId171" Type="http://schemas.openxmlformats.org/officeDocument/2006/relationships/image" Target="../media/image166.png"/><Relationship Id="rId192" Type="http://schemas.openxmlformats.org/officeDocument/2006/relationships/image" Target="../media/image187.png"/><Relationship Id="rId12" Type="http://schemas.openxmlformats.org/officeDocument/2006/relationships/image" Target="../media/image10.png"/><Relationship Id="rId33" Type="http://schemas.openxmlformats.org/officeDocument/2006/relationships/image" Target="../media/image30.png"/><Relationship Id="rId108" Type="http://schemas.openxmlformats.org/officeDocument/2006/relationships/image" Target="../media/image103.png"/><Relationship Id="rId129" Type="http://schemas.openxmlformats.org/officeDocument/2006/relationships/image" Target="../media/image124.png"/><Relationship Id="rId54" Type="http://schemas.openxmlformats.org/officeDocument/2006/relationships/image" Target="../media/image51.png"/><Relationship Id="rId75" Type="http://schemas.openxmlformats.org/officeDocument/2006/relationships/image" Target="../media/image72.png"/><Relationship Id="rId96" Type="http://schemas.openxmlformats.org/officeDocument/2006/relationships/image" Target="../media/image93.png"/><Relationship Id="rId140" Type="http://schemas.openxmlformats.org/officeDocument/2006/relationships/image" Target="../media/image135.png"/><Relationship Id="rId161" Type="http://schemas.openxmlformats.org/officeDocument/2006/relationships/image" Target="../media/image156.png"/><Relationship Id="rId182" Type="http://schemas.openxmlformats.org/officeDocument/2006/relationships/image" Target="../media/image177.png"/><Relationship Id="rId6" Type="http://schemas.openxmlformats.org/officeDocument/2006/relationships/image" Target="../media/image4.png"/><Relationship Id="rId23" Type="http://schemas.openxmlformats.org/officeDocument/2006/relationships/image" Target="../media/image20.png"/><Relationship Id="rId119" Type="http://schemas.openxmlformats.org/officeDocument/2006/relationships/image" Target="../media/image114.png"/><Relationship Id="rId44" Type="http://schemas.openxmlformats.org/officeDocument/2006/relationships/image" Target="../media/image41.png"/><Relationship Id="rId65" Type="http://schemas.openxmlformats.org/officeDocument/2006/relationships/image" Target="../media/image62.png"/><Relationship Id="rId86" Type="http://schemas.openxmlformats.org/officeDocument/2006/relationships/image" Target="../media/image83.png"/><Relationship Id="rId130" Type="http://schemas.openxmlformats.org/officeDocument/2006/relationships/image" Target="../media/image125.png"/><Relationship Id="rId151" Type="http://schemas.openxmlformats.org/officeDocument/2006/relationships/image" Target="../media/image146.jpeg"/><Relationship Id="rId172" Type="http://schemas.openxmlformats.org/officeDocument/2006/relationships/image" Target="../media/image167.jpeg"/><Relationship Id="rId193" Type="http://schemas.openxmlformats.org/officeDocument/2006/relationships/image" Target="../media/image188.jpeg"/><Relationship Id="rId13" Type="http://schemas.microsoft.com/office/2007/relationships/hdphoto" Target="../media/hdphoto1.wdp"/><Relationship Id="rId109" Type="http://schemas.openxmlformats.org/officeDocument/2006/relationships/image" Target="../media/image104.png"/><Relationship Id="rId34" Type="http://schemas.openxmlformats.org/officeDocument/2006/relationships/image" Target="../media/image31.png"/><Relationship Id="rId50" Type="http://schemas.openxmlformats.org/officeDocument/2006/relationships/image" Target="../media/image47.png"/><Relationship Id="rId55" Type="http://schemas.openxmlformats.org/officeDocument/2006/relationships/image" Target="../media/image52.png"/><Relationship Id="rId76" Type="http://schemas.openxmlformats.org/officeDocument/2006/relationships/image" Target="../media/image73.png"/><Relationship Id="rId97" Type="http://schemas.openxmlformats.org/officeDocument/2006/relationships/image" Target="../media/image94.png"/><Relationship Id="rId104" Type="http://schemas.openxmlformats.org/officeDocument/2006/relationships/image" Target="../media/image100.png"/><Relationship Id="rId120" Type="http://schemas.openxmlformats.org/officeDocument/2006/relationships/image" Target="../media/image115.png"/><Relationship Id="rId125" Type="http://schemas.openxmlformats.org/officeDocument/2006/relationships/image" Target="../media/image120.png"/><Relationship Id="rId141" Type="http://schemas.openxmlformats.org/officeDocument/2006/relationships/image" Target="../media/image136.png"/><Relationship Id="rId146" Type="http://schemas.openxmlformats.org/officeDocument/2006/relationships/image" Target="../media/image141.png"/><Relationship Id="rId167" Type="http://schemas.openxmlformats.org/officeDocument/2006/relationships/image" Target="../media/image162.png"/><Relationship Id="rId188" Type="http://schemas.openxmlformats.org/officeDocument/2006/relationships/image" Target="../media/image183.png"/><Relationship Id="rId7" Type="http://schemas.openxmlformats.org/officeDocument/2006/relationships/image" Target="../media/image5.jpeg"/><Relationship Id="rId71" Type="http://schemas.openxmlformats.org/officeDocument/2006/relationships/image" Target="../media/image68.png"/><Relationship Id="rId92" Type="http://schemas.openxmlformats.org/officeDocument/2006/relationships/image" Target="../media/image89.png"/><Relationship Id="rId162" Type="http://schemas.openxmlformats.org/officeDocument/2006/relationships/image" Target="../media/image157.png"/><Relationship Id="rId183" Type="http://schemas.openxmlformats.org/officeDocument/2006/relationships/image" Target="../media/image178.png"/><Relationship Id="rId2" Type="http://schemas.openxmlformats.org/officeDocument/2006/relationships/notesSlide" Target="../notesSlides/notesSlide3.xml"/><Relationship Id="rId29" Type="http://schemas.openxmlformats.org/officeDocument/2006/relationships/image" Target="../media/image26.png"/><Relationship Id="rId24" Type="http://schemas.openxmlformats.org/officeDocument/2006/relationships/image" Target="../media/image21.png"/><Relationship Id="rId40" Type="http://schemas.openxmlformats.org/officeDocument/2006/relationships/image" Target="../media/image37.png"/><Relationship Id="rId45" Type="http://schemas.openxmlformats.org/officeDocument/2006/relationships/image" Target="../media/image42.png"/><Relationship Id="rId66" Type="http://schemas.openxmlformats.org/officeDocument/2006/relationships/image" Target="../media/image63.png"/><Relationship Id="rId87" Type="http://schemas.openxmlformats.org/officeDocument/2006/relationships/image" Target="../media/image84.png"/><Relationship Id="rId110" Type="http://schemas.openxmlformats.org/officeDocument/2006/relationships/image" Target="../media/image105.png"/><Relationship Id="rId115" Type="http://schemas.openxmlformats.org/officeDocument/2006/relationships/image" Target="../media/image110.png"/><Relationship Id="rId131" Type="http://schemas.openxmlformats.org/officeDocument/2006/relationships/image" Target="../media/image126.png"/><Relationship Id="rId136" Type="http://schemas.openxmlformats.org/officeDocument/2006/relationships/image" Target="../media/image131.png"/><Relationship Id="rId157" Type="http://schemas.openxmlformats.org/officeDocument/2006/relationships/image" Target="../media/image152.jpeg"/><Relationship Id="rId178" Type="http://schemas.openxmlformats.org/officeDocument/2006/relationships/image" Target="../media/image173.jpeg"/><Relationship Id="rId61" Type="http://schemas.openxmlformats.org/officeDocument/2006/relationships/image" Target="../media/image58.png"/><Relationship Id="rId82" Type="http://schemas.openxmlformats.org/officeDocument/2006/relationships/image" Target="../media/image79.png"/><Relationship Id="rId152" Type="http://schemas.openxmlformats.org/officeDocument/2006/relationships/image" Target="../media/image147.png"/><Relationship Id="rId173" Type="http://schemas.openxmlformats.org/officeDocument/2006/relationships/image" Target="../media/image168.png"/><Relationship Id="rId194" Type="http://schemas.openxmlformats.org/officeDocument/2006/relationships/image" Target="../media/image189.png"/><Relationship Id="rId19" Type="http://schemas.openxmlformats.org/officeDocument/2006/relationships/image" Target="../media/image16.png"/><Relationship Id="rId14" Type="http://schemas.openxmlformats.org/officeDocument/2006/relationships/image" Target="../media/image11.png"/><Relationship Id="rId30" Type="http://schemas.openxmlformats.org/officeDocument/2006/relationships/image" Target="../media/image27.png"/><Relationship Id="rId35" Type="http://schemas.openxmlformats.org/officeDocument/2006/relationships/image" Target="../media/image32.png"/><Relationship Id="rId56" Type="http://schemas.openxmlformats.org/officeDocument/2006/relationships/image" Target="../media/image53.png"/><Relationship Id="rId77" Type="http://schemas.openxmlformats.org/officeDocument/2006/relationships/image" Target="../media/image74.png"/><Relationship Id="rId100" Type="http://schemas.openxmlformats.org/officeDocument/2006/relationships/image" Target="../media/image97.png"/><Relationship Id="rId105" Type="http://schemas.openxmlformats.org/officeDocument/2006/relationships/image" Target="../media/image196.png"/><Relationship Id="rId126" Type="http://schemas.openxmlformats.org/officeDocument/2006/relationships/image" Target="../media/image121.png"/><Relationship Id="rId147" Type="http://schemas.openxmlformats.org/officeDocument/2006/relationships/image" Target="../media/image142.png"/><Relationship Id="rId168" Type="http://schemas.openxmlformats.org/officeDocument/2006/relationships/image" Target="../media/image163.png"/><Relationship Id="rId8" Type="http://schemas.openxmlformats.org/officeDocument/2006/relationships/image" Target="../media/image6.png"/><Relationship Id="rId51" Type="http://schemas.openxmlformats.org/officeDocument/2006/relationships/image" Target="../media/image48.png"/><Relationship Id="rId72" Type="http://schemas.openxmlformats.org/officeDocument/2006/relationships/image" Target="../media/image69.png"/><Relationship Id="rId93" Type="http://schemas.openxmlformats.org/officeDocument/2006/relationships/image" Target="../media/image90.png"/><Relationship Id="rId98" Type="http://schemas.openxmlformats.org/officeDocument/2006/relationships/image" Target="../media/image95.png"/><Relationship Id="rId121" Type="http://schemas.openxmlformats.org/officeDocument/2006/relationships/image" Target="../media/image116.png"/><Relationship Id="rId142" Type="http://schemas.openxmlformats.org/officeDocument/2006/relationships/image" Target="../media/image137.jpeg"/><Relationship Id="rId163" Type="http://schemas.openxmlformats.org/officeDocument/2006/relationships/image" Target="../media/image158.jpeg"/><Relationship Id="rId184" Type="http://schemas.openxmlformats.org/officeDocument/2006/relationships/image" Target="../media/image179.jpeg"/><Relationship Id="rId189" Type="http://schemas.openxmlformats.org/officeDocument/2006/relationships/image" Target="../media/image184.png"/><Relationship Id="rId3" Type="http://schemas.openxmlformats.org/officeDocument/2006/relationships/image" Target="../media/image1.png"/><Relationship Id="rId25" Type="http://schemas.openxmlformats.org/officeDocument/2006/relationships/image" Target="../media/image22.png"/><Relationship Id="rId46" Type="http://schemas.openxmlformats.org/officeDocument/2006/relationships/image" Target="../media/image43.png"/><Relationship Id="rId67" Type="http://schemas.openxmlformats.org/officeDocument/2006/relationships/image" Target="../media/image64.png"/><Relationship Id="rId116" Type="http://schemas.openxmlformats.org/officeDocument/2006/relationships/image" Target="../media/image111.png"/><Relationship Id="rId137" Type="http://schemas.openxmlformats.org/officeDocument/2006/relationships/image" Target="../media/image132.png"/><Relationship Id="rId158" Type="http://schemas.openxmlformats.org/officeDocument/2006/relationships/image" Target="../media/image153.png"/><Relationship Id="rId20" Type="http://schemas.openxmlformats.org/officeDocument/2006/relationships/image" Target="../media/image17.png"/><Relationship Id="rId41" Type="http://schemas.openxmlformats.org/officeDocument/2006/relationships/image" Target="../media/image38.png"/><Relationship Id="rId62" Type="http://schemas.openxmlformats.org/officeDocument/2006/relationships/image" Target="../media/image59.png"/><Relationship Id="rId83" Type="http://schemas.openxmlformats.org/officeDocument/2006/relationships/image" Target="../media/image80.png"/><Relationship Id="rId88" Type="http://schemas.openxmlformats.org/officeDocument/2006/relationships/image" Target="../media/image85.png"/><Relationship Id="rId111" Type="http://schemas.openxmlformats.org/officeDocument/2006/relationships/image" Target="../media/image106.png"/><Relationship Id="rId132" Type="http://schemas.openxmlformats.org/officeDocument/2006/relationships/image" Target="../media/image127.png"/><Relationship Id="rId153" Type="http://schemas.openxmlformats.org/officeDocument/2006/relationships/image" Target="../media/image148.png"/><Relationship Id="rId174" Type="http://schemas.openxmlformats.org/officeDocument/2006/relationships/image" Target="../media/image169.png"/><Relationship Id="rId179" Type="http://schemas.openxmlformats.org/officeDocument/2006/relationships/image" Target="../media/image174.png"/><Relationship Id="rId195" Type="http://schemas.openxmlformats.org/officeDocument/2006/relationships/image" Target="../media/image190.png"/><Relationship Id="rId190" Type="http://schemas.openxmlformats.org/officeDocument/2006/relationships/image" Target="../media/image185.jpeg"/><Relationship Id="rId15" Type="http://schemas.openxmlformats.org/officeDocument/2006/relationships/image" Target="../media/image12.png"/><Relationship Id="rId36" Type="http://schemas.openxmlformats.org/officeDocument/2006/relationships/image" Target="../media/image33.png"/><Relationship Id="rId57" Type="http://schemas.openxmlformats.org/officeDocument/2006/relationships/image" Target="../media/image54.png"/><Relationship Id="rId106" Type="http://schemas.openxmlformats.org/officeDocument/2006/relationships/image" Target="../media/image101.png"/><Relationship Id="rId127" Type="http://schemas.openxmlformats.org/officeDocument/2006/relationships/image" Target="../media/image122.png"/><Relationship Id="rId10" Type="http://schemas.openxmlformats.org/officeDocument/2006/relationships/image" Target="../media/image8.png"/><Relationship Id="rId31" Type="http://schemas.openxmlformats.org/officeDocument/2006/relationships/image" Target="../media/image28.png"/><Relationship Id="rId52" Type="http://schemas.openxmlformats.org/officeDocument/2006/relationships/image" Target="../media/image49.png"/><Relationship Id="rId73" Type="http://schemas.openxmlformats.org/officeDocument/2006/relationships/image" Target="../media/image70.png"/><Relationship Id="rId78" Type="http://schemas.openxmlformats.org/officeDocument/2006/relationships/image" Target="../media/image75.png"/><Relationship Id="rId94" Type="http://schemas.openxmlformats.org/officeDocument/2006/relationships/image" Target="../media/image91.png"/><Relationship Id="rId99" Type="http://schemas.openxmlformats.org/officeDocument/2006/relationships/image" Target="../media/image96.png"/><Relationship Id="rId101" Type="http://schemas.openxmlformats.org/officeDocument/2006/relationships/image" Target="../media/image195.png"/><Relationship Id="rId122" Type="http://schemas.openxmlformats.org/officeDocument/2006/relationships/image" Target="../media/image117.png"/><Relationship Id="rId143" Type="http://schemas.openxmlformats.org/officeDocument/2006/relationships/image" Target="../media/image138.png"/><Relationship Id="rId148" Type="http://schemas.openxmlformats.org/officeDocument/2006/relationships/image" Target="../media/image143.jpeg"/><Relationship Id="rId164" Type="http://schemas.openxmlformats.org/officeDocument/2006/relationships/image" Target="../media/image159.png"/><Relationship Id="rId169" Type="http://schemas.openxmlformats.org/officeDocument/2006/relationships/image" Target="../media/image164.jpeg"/><Relationship Id="rId185" Type="http://schemas.openxmlformats.org/officeDocument/2006/relationships/image" Target="../media/image180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80" Type="http://schemas.openxmlformats.org/officeDocument/2006/relationships/image" Target="../media/image175.png"/><Relationship Id="rId26" Type="http://schemas.openxmlformats.org/officeDocument/2006/relationships/image" Target="../media/image23.png"/><Relationship Id="rId47" Type="http://schemas.openxmlformats.org/officeDocument/2006/relationships/image" Target="../media/image44.png"/><Relationship Id="rId68" Type="http://schemas.openxmlformats.org/officeDocument/2006/relationships/image" Target="../media/image65.png"/><Relationship Id="rId89" Type="http://schemas.openxmlformats.org/officeDocument/2006/relationships/image" Target="../media/image86.png"/><Relationship Id="rId112" Type="http://schemas.openxmlformats.org/officeDocument/2006/relationships/image" Target="../media/image107.png"/><Relationship Id="rId133" Type="http://schemas.openxmlformats.org/officeDocument/2006/relationships/image" Target="../media/image128.png"/><Relationship Id="rId154" Type="http://schemas.openxmlformats.org/officeDocument/2006/relationships/image" Target="../media/image149.jpeg"/><Relationship Id="rId175" Type="http://schemas.openxmlformats.org/officeDocument/2006/relationships/image" Target="../media/image170.jpeg"/><Relationship Id="rId16" Type="http://schemas.openxmlformats.org/officeDocument/2006/relationships/image" Target="../media/image13.png"/><Relationship Id="rId37" Type="http://schemas.openxmlformats.org/officeDocument/2006/relationships/image" Target="../media/image34.png"/><Relationship Id="rId58" Type="http://schemas.openxmlformats.org/officeDocument/2006/relationships/image" Target="../media/image55.png"/><Relationship Id="rId79" Type="http://schemas.openxmlformats.org/officeDocument/2006/relationships/image" Target="../media/image76.png"/><Relationship Id="rId102" Type="http://schemas.openxmlformats.org/officeDocument/2006/relationships/image" Target="../media/image98.png"/><Relationship Id="rId123" Type="http://schemas.openxmlformats.org/officeDocument/2006/relationships/image" Target="../media/image118.png"/><Relationship Id="rId144" Type="http://schemas.openxmlformats.org/officeDocument/2006/relationships/image" Target="../media/image139.png"/><Relationship Id="rId90" Type="http://schemas.openxmlformats.org/officeDocument/2006/relationships/image" Target="../media/image87.png"/><Relationship Id="rId165" Type="http://schemas.openxmlformats.org/officeDocument/2006/relationships/image" Target="../media/image160.png"/><Relationship Id="rId186" Type="http://schemas.openxmlformats.org/officeDocument/2006/relationships/image" Target="../media/image181.png"/><Relationship Id="rId27" Type="http://schemas.openxmlformats.org/officeDocument/2006/relationships/image" Target="../media/image24.png"/><Relationship Id="rId48" Type="http://schemas.openxmlformats.org/officeDocument/2006/relationships/image" Target="../media/image45.png"/><Relationship Id="rId69" Type="http://schemas.openxmlformats.org/officeDocument/2006/relationships/image" Target="../media/image66.png"/><Relationship Id="rId113" Type="http://schemas.openxmlformats.org/officeDocument/2006/relationships/image" Target="../media/image108.png"/><Relationship Id="rId134" Type="http://schemas.openxmlformats.org/officeDocument/2006/relationships/image" Target="../media/image129.png"/><Relationship Id="rId80" Type="http://schemas.openxmlformats.org/officeDocument/2006/relationships/image" Target="../media/image77.png"/><Relationship Id="rId155" Type="http://schemas.openxmlformats.org/officeDocument/2006/relationships/image" Target="../media/image150.png"/><Relationship Id="rId176" Type="http://schemas.openxmlformats.org/officeDocument/2006/relationships/image" Target="../media/image171.png"/><Relationship Id="rId17" Type="http://schemas.openxmlformats.org/officeDocument/2006/relationships/image" Target="../media/image14.png"/><Relationship Id="rId38" Type="http://schemas.openxmlformats.org/officeDocument/2006/relationships/image" Target="../media/image35.png"/><Relationship Id="rId59" Type="http://schemas.openxmlformats.org/officeDocument/2006/relationships/image" Target="../media/image56.png"/><Relationship Id="rId103" Type="http://schemas.openxmlformats.org/officeDocument/2006/relationships/image" Target="../media/image99.svg"/><Relationship Id="rId124" Type="http://schemas.openxmlformats.org/officeDocument/2006/relationships/image" Target="../media/image119.png"/><Relationship Id="rId70" Type="http://schemas.openxmlformats.org/officeDocument/2006/relationships/image" Target="../media/image67.png"/><Relationship Id="rId91" Type="http://schemas.openxmlformats.org/officeDocument/2006/relationships/image" Target="../media/image88.png"/><Relationship Id="rId145" Type="http://schemas.openxmlformats.org/officeDocument/2006/relationships/image" Target="../media/image140.jpeg"/><Relationship Id="rId166" Type="http://schemas.openxmlformats.org/officeDocument/2006/relationships/image" Target="../media/image161.jpeg"/><Relationship Id="rId187" Type="http://schemas.openxmlformats.org/officeDocument/2006/relationships/image" Target="../media/image182.jpeg"/><Relationship Id="rId1" Type="http://schemas.openxmlformats.org/officeDocument/2006/relationships/slideLayout" Target="../slideLayouts/slideLayout7.xml"/><Relationship Id="rId28" Type="http://schemas.openxmlformats.org/officeDocument/2006/relationships/image" Target="../media/image25.png"/><Relationship Id="rId49" Type="http://schemas.openxmlformats.org/officeDocument/2006/relationships/image" Target="../media/image46.png"/><Relationship Id="rId114" Type="http://schemas.openxmlformats.org/officeDocument/2006/relationships/image" Target="../media/image109.png"/><Relationship Id="rId60" Type="http://schemas.openxmlformats.org/officeDocument/2006/relationships/image" Target="../media/image57.png"/><Relationship Id="rId81" Type="http://schemas.openxmlformats.org/officeDocument/2006/relationships/image" Target="../media/image78.png"/><Relationship Id="rId135" Type="http://schemas.openxmlformats.org/officeDocument/2006/relationships/image" Target="../media/image130.png"/><Relationship Id="rId156" Type="http://schemas.openxmlformats.org/officeDocument/2006/relationships/image" Target="../media/image151.png"/><Relationship Id="rId177" Type="http://schemas.openxmlformats.org/officeDocument/2006/relationships/image" Target="../media/image172.png"/><Relationship Id="rId18" Type="http://schemas.openxmlformats.org/officeDocument/2006/relationships/image" Target="../media/image15.png"/><Relationship Id="rId39" Type="http://schemas.openxmlformats.org/officeDocument/2006/relationships/image" Target="../media/image36.png"/></Relationships>
</file>

<file path=ppt/slides/_rels/slide4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72.png"/><Relationship Id="rId21" Type="http://schemas.openxmlformats.org/officeDocument/2006/relationships/image" Target="../media/image18.png"/><Relationship Id="rId42" Type="http://schemas.openxmlformats.org/officeDocument/2006/relationships/image" Target="../media/image39.png"/><Relationship Id="rId63" Type="http://schemas.openxmlformats.org/officeDocument/2006/relationships/image" Target="../media/image60.png"/><Relationship Id="rId84" Type="http://schemas.openxmlformats.org/officeDocument/2006/relationships/image" Target="../media/image150.png"/><Relationship Id="rId138" Type="http://schemas.openxmlformats.org/officeDocument/2006/relationships/image" Target="../media/image93.png"/><Relationship Id="rId159" Type="http://schemas.openxmlformats.org/officeDocument/2006/relationships/image" Target="../media/image112.png"/><Relationship Id="rId170" Type="http://schemas.openxmlformats.org/officeDocument/2006/relationships/image" Target="../media/image123.png"/><Relationship Id="rId107" Type="http://schemas.openxmlformats.org/officeDocument/2006/relationships/image" Target="../media/image173.jpeg"/><Relationship Id="rId11" Type="http://schemas.openxmlformats.org/officeDocument/2006/relationships/image" Target="../media/image9.png"/><Relationship Id="rId32" Type="http://schemas.openxmlformats.org/officeDocument/2006/relationships/image" Target="../media/image29.jpeg"/><Relationship Id="rId53" Type="http://schemas.openxmlformats.org/officeDocument/2006/relationships/image" Target="../media/image50.png"/><Relationship Id="rId74" Type="http://schemas.openxmlformats.org/officeDocument/2006/relationships/image" Target="../media/image140.jpeg"/><Relationship Id="rId128" Type="http://schemas.openxmlformats.org/officeDocument/2006/relationships/image" Target="../media/image83.png"/><Relationship Id="rId149" Type="http://schemas.openxmlformats.org/officeDocument/2006/relationships/image" Target="../media/image102.svg"/><Relationship Id="rId5" Type="http://schemas.openxmlformats.org/officeDocument/2006/relationships/image" Target="../media/image3.png"/><Relationship Id="rId95" Type="http://schemas.openxmlformats.org/officeDocument/2006/relationships/image" Target="../media/image161.jpeg"/><Relationship Id="rId160" Type="http://schemas.openxmlformats.org/officeDocument/2006/relationships/image" Target="../media/image113.png"/><Relationship Id="rId181" Type="http://schemas.openxmlformats.org/officeDocument/2006/relationships/image" Target="../media/image134.png"/><Relationship Id="rId22" Type="http://schemas.openxmlformats.org/officeDocument/2006/relationships/image" Target="../media/image19.png"/><Relationship Id="rId43" Type="http://schemas.openxmlformats.org/officeDocument/2006/relationships/image" Target="../media/image40.png"/><Relationship Id="rId64" Type="http://schemas.openxmlformats.org/officeDocument/2006/relationships/image" Target="../media/image61.png"/><Relationship Id="rId118" Type="http://schemas.openxmlformats.org/officeDocument/2006/relationships/image" Target="../media/image73.png"/><Relationship Id="rId139" Type="http://schemas.openxmlformats.org/officeDocument/2006/relationships/image" Target="../media/image94.png"/><Relationship Id="rId85" Type="http://schemas.openxmlformats.org/officeDocument/2006/relationships/image" Target="../media/image151.png"/><Relationship Id="rId150" Type="http://schemas.openxmlformats.org/officeDocument/2006/relationships/image" Target="../media/image103.png"/><Relationship Id="rId171" Type="http://schemas.openxmlformats.org/officeDocument/2006/relationships/image" Target="../media/image124.png"/><Relationship Id="rId12" Type="http://schemas.openxmlformats.org/officeDocument/2006/relationships/image" Target="../media/image10.png"/><Relationship Id="rId33" Type="http://schemas.openxmlformats.org/officeDocument/2006/relationships/image" Target="../media/image30.png"/><Relationship Id="rId108" Type="http://schemas.openxmlformats.org/officeDocument/2006/relationships/image" Target="../media/image174.png"/><Relationship Id="rId129" Type="http://schemas.openxmlformats.org/officeDocument/2006/relationships/image" Target="../media/image84.png"/><Relationship Id="rId54" Type="http://schemas.openxmlformats.org/officeDocument/2006/relationships/image" Target="../media/image51.png"/><Relationship Id="rId75" Type="http://schemas.openxmlformats.org/officeDocument/2006/relationships/image" Target="../media/image141.png"/><Relationship Id="rId96" Type="http://schemas.openxmlformats.org/officeDocument/2006/relationships/image" Target="../media/image162.png"/><Relationship Id="rId140" Type="http://schemas.openxmlformats.org/officeDocument/2006/relationships/image" Target="../media/image95.png"/><Relationship Id="rId161" Type="http://schemas.openxmlformats.org/officeDocument/2006/relationships/image" Target="../media/image114.png"/><Relationship Id="rId182" Type="http://schemas.openxmlformats.org/officeDocument/2006/relationships/image" Target="../media/image135.png"/><Relationship Id="rId6" Type="http://schemas.openxmlformats.org/officeDocument/2006/relationships/image" Target="../media/image4.png"/><Relationship Id="rId23" Type="http://schemas.openxmlformats.org/officeDocument/2006/relationships/image" Target="../media/image20.png"/><Relationship Id="rId119" Type="http://schemas.openxmlformats.org/officeDocument/2006/relationships/image" Target="../media/image74.png"/><Relationship Id="rId44" Type="http://schemas.openxmlformats.org/officeDocument/2006/relationships/image" Target="../media/image41.png"/><Relationship Id="rId60" Type="http://schemas.openxmlformats.org/officeDocument/2006/relationships/image" Target="../media/image57.png"/><Relationship Id="rId65" Type="http://schemas.openxmlformats.org/officeDocument/2006/relationships/image" Target="../media/image62.png"/><Relationship Id="rId81" Type="http://schemas.openxmlformats.org/officeDocument/2006/relationships/image" Target="../media/image147.png"/><Relationship Id="rId86" Type="http://schemas.openxmlformats.org/officeDocument/2006/relationships/image" Target="../media/image152.jpeg"/><Relationship Id="rId130" Type="http://schemas.openxmlformats.org/officeDocument/2006/relationships/image" Target="../media/image85.png"/><Relationship Id="rId135" Type="http://schemas.openxmlformats.org/officeDocument/2006/relationships/image" Target="../media/image90.png"/><Relationship Id="rId151" Type="http://schemas.openxmlformats.org/officeDocument/2006/relationships/image" Target="../media/image104.png"/><Relationship Id="rId156" Type="http://schemas.openxmlformats.org/officeDocument/2006/relationships/image" Target="../media/image109.png"/><Relationship Id="rId177" Type="http://schemas.openxmlformats.org/officeDocument/2006/relationships/image" Target="../media/image130.png"/><Relationship Id="rId172" Type="http://schemas.openxmlformats.org/officeDocument/2006/relationships/image" Target="../media/image125.png"/><Relationship Id="rId13" Type="http://schemas.microsoft.com/office/2007/relationships/hdphoto" Target="../media/hdphoto1.wdp"/><Relationship Id="rId18" Type="http://schemas.openxmlformats.org/officeDocument/2006/relationships/image" Target="../media/image15.png"/><Relationship Id="rId39" Type="http://schemas.openxmlformats.org/officeDocument/2006/relationships/image" Target="../media/image36.png"/><Relationship Id="rId109" Type="http://schemas.openxmlformats.org/officeDocument/2006/relationships/image" Target="../media/image175.png"/><Relationship Id="rId34" Type="http://schemas.openxmlformats.org/officeDocument/2006/relationships/image" Target="../media/image31.png"/><Relationship Id="rId50" Type="http://schemas.openxmlformats.org/officeDocument/2006/relationships/image" Target="../media/image47.png"/><Relationship Id="rId55" Type="http://schemas.openxmlformats.org/officeDocument/2006/relationships/image" Target="../media/image52.png"/><Relationship Id="rId76" Type="http://schemas.openxmlformats.org/officeDocument/2006/relationships/image" Target="../media/image142.png"/><Relationship Id="rId97" Type="http://schemas.openxmlformats.org/officeDocument/2006/relationships/image" Target="../media/image163.png"/><Relationship Id="rId104" Type="http://schemas.openxmlformats.org/officeDocument/2006/relationships/image" Target="../media/image170.jpeg"/><Relationship Id="rId120" Type="http://schemas.openxmlformats.org/officeDocument/2006/relationships/image" Target="../media/image75.png"/><Relationship Id="rId125" Type="http://schemas.openxmlformats.org/officeDocument/2006/relationships/image" Target="../media/image80.png"/><Relationship Id="rId141" Type="http://schemas.openxmlformats.org/officeDocument/2006/relationships/image" Target="../media/image96.png"/><Relationship Id="rId146" Type="http://schemas.openxmlformats.org/officeDocument/2006/relationships/image" Target="../media/image100.png"/><Relationship Id="rId167" Type="http://schemas.openxmlformats.org/officeDocument/2006/relationships/image" Target="../media/image120.png"/><Relationship Id="rId7" Type="http://schemas.openxmlformats.org/officeDocument/2006/relationships/image" Target="../media/image5.jpeg"/><Relationship Id="rId71" Type="http://schemas.openxmlformats.org/officeDocument/2006/relationships/image" Target="../media/image137.jpeg"/><Relationship Id="rId92" Type="http://schemas.openxmlformats.org/officeDocument/2006/relationships/image" Target="../media/image158.jpeg"/><Relationship Id="rId162" Type="http://schemas.openxmlformats.org/officeDocument/2006/relationships/image" Target="../media/image115.png"/><Relationship Id="rId183" Type="http://schemas.openxmlformats.org/officeDocument/2006/relationships/image" Target="../media/image136.png"/><Relationship Id="rId2" Type="http://schemas.openxmlformats.org/officeDocument/2006/relationships/notesSlide" Target="../notesSlides/notesSlide4.xml"/><Relationship Id="rId29" Type="http://schemas.openxmlformats.org/officeDocument/2006/relationships/image" Target="../media/image26.png"/><Relationship Id="rId24" Type="http://schemas.openxmlformats.org/officeDocument/2006/relationships/image" Target="../media/image21.png"/><Relationship Id="rId40" Type="http://schemas.openxmlformats.org/officeDocument/2006/relationships/image" Target="../media/image37.png"/><Relationship Id="rId45" Type="http://schemas.openxmlformats.org/officeDocument/2006/relationships/image" Target="../media/image42.png"/><Relationship Id="rId66" Type="http://schemas.openxmlformats.org/officeDocument/2006/relationships/image" Target="../media/image63.png"/><Relationship Id="rId87" Type="http://schemas.openxmlformats.org/officeDocument/2006/relationships/image" Target="../media/image153.png"/><Relationship Id="rId110" Type="http://schemas.openxmlformats.org/officeDocument/2006/relationships/image" Target="../media/image176.jpeg"/><Relationship Id="rId115" Type="http://schemas.openxmlformats.org/officeDocument/2006/relationships/image" Target="../media/image70.png"/><Relationship Id="rId131" Type="http://schemas.openxmlformats.org/officeDocument/2006/relationships/image" Target="../media/image86.png"/><Relationship Id="rId136" Type="http://schemas.openxmlformats.org/officeDocument/2006/relationships/image" Target="../media/image91.png"/><Relationship Id="rId157" Type="http://schemas.openxmlformats.org/officeDocument/2006/relationships/image" Target="../media/image110.png"/><Relationship Id="rId178" Type="http://schemas.openxmlformats.org/officeDocument/2006/relationships/image" Target="../media/image131.png"/><Relationship Id="rId61" Type="http://schemas.openxmlformats.org/officeDocument/2006/relationships/image" Target="../media/image58.png"/><Relationship Id="rId82" Type="http://schemas.openxmlformats.org/officeDocument/2006/relationships/image" Target="../media/image148.png"/><Relationship Id="rId152" Type="http://schemas.openxmlformats.org/officeDocument/2006/relationships/image" Target="../media/image105.png"/><Relationship Id="rId173" Type="http://schemas.openxmlformats.org/officeDocument/2006/relationships/image" Target="../media/image126.png"/><Relationship Id="rId19" Type="http://schemas.openxmlformats.org/officeDocument/2006/relationships/image" Target="../media/image16.png"/><Relationship Id="rId14" Type="http://schemas.openxmlformats.org/officeDocument/2006/relationships/image" Target="../media/image11.png"/><Relationship Id="rId30" Type="http://schemas.openxmlformats.org/officeDocument/2006/relationships/image" Target="../media/image27.png"/><Relationship Id="rId35" Type="http://schemas.openxmlformats.org/officeDocument/2006/relationships/image" Target="../media/image32.png"/><Relationship Id="rId56" Type="http://schemas.openxmlformats.org/officeDocument/2006/relationships/image" Target="../media/image53.png"/><Relationship Id="rId77" Type="http://schemas.openxmlformats.org/officeDocument/2006/relationships/image" Target="../media/image143.jpeg"/><Relationship Id="rId100" Type="http://schemas.openxmlformats.org/officeDocument/2006/relationships/image" Target="../media/image166.png"/><Relationship Id="rId105" Type="http://schemas.openxmlformats.org/officeDocument/2006/relationships/image" Target="../media/image171.png"/><Relationship Id="rId126" Type="http://schemas.openxmlformats.org/officeDocument/2006/relationships/image" Target="../media/image81.png"/><Relationship Id="rId147" Type="http://schemas.openxmlformats.org/officeDocument/2006/relationships/image" Target="../media/image196.png"/><Relationship Id="rId168" Type="http://schemas.openxmlformats.org/officeDocument/2006/relationships/image" Target="../media/image121.png"/><Relationship Id="rId8" Type="http://schemas.openxmlformats.org/officeDocument/2006/relationships/image" Target="../media/image6.png"/><Relationship Id="rId51" Type="http://schemas.openxmlformats.org/officeDocument/2006/relationships/image" Target="../media/image48.png"/><Relationship Id="rId72" Type="http://schemas.openxmlformats.org/officeDocument/2006/relationships/image" Target="../media/image138.png"/><Relationship Id="rId93" Type="http://schemas.openxmlformats.org/officeDocument/2006/relationships/image" Target="../media/image159.png"/><Relationship Id="rId98" Type="http://schemas.openxmlformats.org/officeDocument/2006/relationships/image" Target="../media/image164.jpeg"/><Relationship Id="rId121" Type="http://schemas.openxmlformats.org/officeDocument/2006/relationships/image" Target="../media/image76.png"/><Relationship Id="rId142" Type="http://schemas.openxmlformats.org/officeDocument/2006/relationships/image" Target="../media/image97.png"/><Relationship Id="rId163" Type="http://schemas.openxmlformats.org/officeDocument/2006/relationships/image" Target="../media/image116.png"/><Relationship Id="rId3" Type="http://schemas.openxmlformats.org/officeDocument/2006/relationships/image" Target="../media/image1.png"/><Relationship Id="rId25" Type="http://schemas.openxmlformats.org/officeDocument/2006/relationships/image" Target="../media/image22.png"/><Relationship Id="rId46" Type="http://schemas.openxmlformats.org/officeDocument/2006/relationships/image" Target="../media/image43.png"/><Relationship Id="rId67" Type="http://schemas.openxmlformats.org/officeDocument/2006/relationships/image" Target="../media/image64.png"/><Relationship Id="rId116" Type="http://schemas.openxmlformats.org/officeDocument/2006/relationships/image" Target="../media/image71.png"/><Relationship Id="rId137" Type="http://schemas.openxmlformats.org/officeDocument/2006/relationships/image" Target="../media/image92.png"/><Relationship Id="rId158" Type="http://schemas.openxmlformats.org/officeDocument/2006/relationships/image" Target="../media/image111.png"/><Relationship Id="rId20" Type="http://schemas.openxmlformats.org/officeDocument/2006/relationships/image" Target="../media/image17.png"/><Relationship Id="rId41" Type="http://schemas.openxmlformats.org/officeDocument/2006/relationships/image" Target="../media/image38.png"/><Relationship Id="rId62" Type="http://schemas.openxmlformats.org/officeDocument/2006/relationships/image" Target="../media/image59.png"/><Relationship Id="rId83" Type="http://schemas.openxmlformats.org/officeDocument/2006/relationships/image" Target="../media/image149.jpeg"/><Relationship Id="rId88" Type="http://schemas.openxmlformats.org/officeDocument/2006/relationships/image" Target="../media/image154.png"/><Relationship Id="rId111" Type="http://schemas.openxmlformats.org/officeDocument/2006/relationships/image" Target="../media/image177.png"/><Relationship Id="rId132" Type="http://schemas.openxmlformats.org/officeDocument/2006/relationships/image" Target="../media/image87.png"/><Relationship Id="rId153" Type="http://schemas.openxmlformats.org/officeDocument/2006/relationships/image" Target="../media/image106.png"/><Relationship Id="rId174" Type="http://schemas.openxmlformats.org/officeDocument/2006/relationships/image" Target="../media/image127.png"/><Relationship Id="rId179" Type="http://schemas.openxmlformats.org/officeDocument/2006/relationships/image" Target="../media/image132.png"/><Relationship Id="rId15" Type="http://schemas.openxmlformats.org/officeDocument/2006/relationships/image" Target="../media/image12.png"/><Relationship Id="rId36" Type="http://schemas.openxmlformats.org/officeDocument/2006/relationships/image" Target="../media/image33.png"/><Relationship Id="rId57" Type="http://schemas.openxmlformats.org/officeDocument/2006/relationships/image" Target="../media/image54.png"/><Relationship Id="rId106" Type="http://schemas.openxmlformats.org/officeDocument/2006/relationships/image" Target="../media/image172.png"/><Relationship Id="rId127" Type="http://schemas.openxmlformats.org/officeDocument/2006/relationships/image" Target="../media/image82.png"/><Relationship Id="rId10" Type="http://schemas.openxmlformats.org/officeDocument/2006/relationships/image" Target="../media/image8.png"/><Relationship Id="rId31" Type="http://schemas.openxmlformats.org/officeDocument/2006/relationships/image" Target="../media/image28.png"/><Relationship Id="rId52" Type="http://schemas.openxmlformats.org/officeDocument/2006/relationships/image" Target="../media/image49.png"/><Relationship Id="rId73" Type="http://schemas.openxmlformats.org/officeDocument/2006/relationships/image" Target="../media/image139.png"/><Relationship Id="rId78" Type="http://schemas.openxmlformats.org/officeDocument/2006/relationships/image" Target="../media/image144.png"/><Relationship Id="rId94" Type="http://schemas.openxmlformats.org/officeDocument/2006/relationships/image" Target="../media/image160.png"/><Relationship Id="rId99" Type="http://schemas.openxmlformats.org/officeDocument/2006/relationships/image" Target="../media/image165.png"/><Relationship Id="rId101" Type="http://schemas.openxmlformats.org/officeDocument/2006/relationships/image" Target="../media/image167.jpeg"/><Relationship Id="rId122" Type="http://schemas.openxmlformats.org/officeDocument/2006/relationships/image" Target="../media/image77.png"/><Relationship Id="rId143" Type="http://schemas.openxmlformats.org/officeDocument/2006/relationships/image" Target="../media/image195.png"/><Relationship Id="rId148" Type="http://schemas.openxmlformats.org/officeDocument/2006/relationships/image" Target="../media/image101.png"/><Relationship Id="rId164" Type="http://schemas.openxmlformats.org/officeDocument/2006/relationships/image" Target="../media/image117.png"/><Relationship Id="rId169" Type="http://schemas.openxmlformats.org/officeDocument/2006/relationships/image" Target="../media/image122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80" Type="http://schemas.openxmlformats.org/officeDocument/2006/relationships/image" Target="../media/image133.png"/><Relationship Id="rId26" Type="http://schemas.openxmlformats.org/officeDocument/2006/relationships/image" Target="../media/image23.png"/><Relationship Id="rId47" Type="http://schemas.openxmlformats.org/officeDocument/2006/relationships/image" Target="../media/image44.png"/><Relationship Id="rId68" Type="http://schemas.openxmlformats.org/officeDocument/2006/relationships/image" Target="../media/image65.png"/><Relationship Id="rId89" Type="http://schemas.openxmlformats.org/officeDocument/2006/relationships/image" Target="../media/image155.jpeg"/><Relationship Id="rId112" Type="http://schemas.openxmlformats.org/officeDocument/2006/relationships/image" Target="../media/image178.png"/><Relationship Id="rId133" Type="http://schemas.openxmlformats.org/officeDocument/2006/relationships/image" Target="../media/image88.png"/><Relationship Id="rId154" Type="http://schemas.openxmlformats.org/officeDocument/2006/relationships/image" Target="../media/image107.png"/><Relationship Id="rId175" Type="http://schemas.openxmlformats.org/officeDocument/2006/relationships/image" Target="../media/image128.png"/><Relationship Id="rId16" Type="http://schemas.openxmlformats.org/officeDocument/2006/relationships/image" Target="../media/image13.png"/><Relationship Id="rId37" Type="http://schemas.openxmlformats.org/officeDocument/2006/relationships/image" Target="../media/image34.png"/><Relationship Id="rId58" Type="http://schemas.openxmlformats.org/officeDocument/2006/relationships/image" Target="../media/image55.png"/><Relationship Id="rId79" Type="http://schemas.openxmlformats.org/officeDocument/2006/relationships/image" Target="../media/image145.png"/><Relationship Id="rId102" Type="http://schemas.openxmlformats.org/officeDocument/2006/relationships/image" Target="../media/image168.png"/><Relationship Id="rId123" Type="http://schemas.openxmlformats.org/officeDocument/2006/relationships/image" Target="../media/image78.png"/><Relationship Id="rId144" Type="http://schemas.openxmlformats.org/officeDocument/2006/relationships/image" Target="../media/image98.png"/><Relationship Id="rId90" Type="http://schemas.openxmlformats.org/officeDocument/2006/relationships/image" Target="../media/image156.png"/><Relationship Id="rId165" Type="http://schemas.openxmlformats.org/officeDocument/2006/relationships/image" Target="../media/image118.png"/><Relationship Id="rId27" Type="http://schemas.openxmlformats.org/officeDocument/2006/relationships/image" Target="../media/image24.png"/><Relationship Id="rId48" Type="http://schemas.openxmlformats.org/officeDocument/2006/relationships/image" Target="../media/image45.png"/><Relationship Id="rId69" Type="http://schemas.openxmlformats.org/officeDocument/2006/relationships/image" Target="../media/image66.png"/><Relationship Id="rId113" Type="http://schemas.openxmlformats.org/officeDocument/2006/relationships/image" Target="../media/image68.png"/><Relationship Id="rId134" Type="http://schemas.openxmlformats.org/officeDocument/2006/relationships/image" Target="../media/image89.png"/><Relationship Id="rId80" Type="http://schemas.openxmlformats.org/officeDocument/2006/relationships/image" Target="../media/image146.jpeg"/><Relationship Id="rId155" Type="http://schemas.openxmlformats.org/officeDocument/2006/relationships/image" Target="../media/image108.png"/><Relationship Id="rId176" Type="http://schemas.openxmlformats.org/officeDocument/2006/relationships/image" Target="../media/image129.png"/><Relationship Id="rId17" Type="http://schemas.openxmlformats.org/officeDocument/2006/relationships/image" Target="../media/image14.png"/><Relationship Id="rId38" Type="http://schemas.openxmlformats.org/officeDocument/2006/relationships/image" Target="../media/image35.png"/><Relationship Id="rId59" Type="http://schemas.openxmlformats.org/officeDocument/2006/relationships/image" Target="../media/image56.png"/><Relationship Id="rId103" Type="http://schemas.openxmlformats.org/officeDocument/2006/relationships/image" Target="../media/image169.png"/><Relationship Id="rId124" Type="http://schemas.openxmlformats.org/officeDocument/2006/relationships/image" Target="../media/image79.png"/><Relationship Id="rId70" Type="http://schemas.openxmlformats.org/officeDocument/2006/relationships/image" Target="../media/image67.png"/><Relationship Id="rId91" Type="http://schemas.openxmlformats.org/officeDocument/2006/relationships/image" Target="../media/image157.png"/><Relationship Id="rId145" Type="http://schemas.openxmlformats.org/officeDocument/2006/relationships/image" Target="../media/image99.svg"/><Relationship Id="rId166" Type="http://schemas.openxmlformats.org/officeDocument/2006/relationships/image" Target="../media/image119.png"/><Relationship Id="rId1" Type="http://schemas.openxmlformats.org/officeDocument/2006/relationships/slideLayout" Target="../slideLayouts/slideLayout7.xml"/><Relationship Id="rId28" Type="http://schemas.openxmlformats.org/officeDocument/2006/relationships/image" Target="../media/image25.png"/><Relationship Id="rId49" Type="http://schemas.openxmlformats.org/officeDocument/2006/relationships/image" Target="../media/image46.png"/><Relationship Id="rId114" Type="http://schemas.openxmlformats.org/officeDocument/2006/relationships/image" Target="../media/image69.png"/></Relationships>
</file>

<file path=ppt/slides/_rels/slide5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61.jpeg"/><Relationship Id="rId21" Type="http://schemas.openxmlformats.org/officeDocument/2006/relationships/image" Target="../media/image156.png"/><Relationship Id="rId42" Type="http://schemas.openxmlformats.org/officeDocument/2006/relationships/image" Target="../media/image177.png"/><Relationship Id="rId47" Type="http://schemas.openxmlformats.org/officeDocument/2006/relationships/image" Target="../media/image199.jpeg"/><Relationship Id="rId63" Type="http://schemas.openxmlformats.org/officeDocument/2006/relationships/image" Target="../media/image212.png"/><Relationship Id="rId68" Type="http://schemas.openxmlformats.org/officeDocument/2006/relationships/image" Target="../media/image195.png"/><Relationship Id="rId2" Type="http://schemas.openxmlformats.org/officeDocument/2006/relationships/image" Target="../media/image137.jpeg"/><Relationship Id="rId16" Type="http://schemas.openxmlformats.org/officeDocument/2006/relationships/image" Target="../media/image151.png"/><Relationship Id="rId29" Type="http://schemas.openxmlformats.org/officeDocument/2006/relationships/image" Target="../media/image164.jpeg"/><Relationship Id="rId11" Type="http://schemas.openxmlformats.org/officeDocument/2006/relationships/image" Target="../media/image146.jpeg"/><Relationship Id="rId24" Type="http://schemas.openxmlformats.org/officeDocument/2006/relationships/image" Target="../media/image159.png"/><Relationship Id="rId32" Type="http://schemas.openxmlformats.org/officeDocument/2006/relationships/image" Target="../media/image167.jpeg"/><Relationship Id="rId37" Type="http://schemas.openxmlformats.org/officeDocument/2006/relationships/image" Target="../media/image172.png"/><Relationship Id="rId40" Type="http://schemas.openxmlformats.org/officeDocument/2006/relationships/image" Target="../media/image175.png"/><Relationship Id="rId45" Type="http://schemas.openxmlformats.org/officeDocument/2006/relationships/image" Target="../media/image179.jpeg"/><Relationship Id="rId53" Type="http://schemas.openxmlformats.org/officeDocument/2006/relationships/image" Target="../media/image202.jpeg"/><Relationship Id="rId58" Type="http://schemas.openxmlformats.org/officeDocument/2006/relationships/image" Target="../media/image207.png"/><Relationship Id="rId66" Type="http://schemas.openxmlformats.org/officeDocument/2006/relationships/image" Target="../media/image189.png"/><Relationship Id="rId74" Type="http://schemas.openxmlformats.org/officeDocument/2006/relationships/image" Target="../media/image99.svg"/><Relationship Id="rId5" Type="http://schemas.openxmlformats.org/officeDocument/2006/relationships/image" Target="../media/image140.jpeg"/><Relationship Id="rId61" Type="http://schemas.openxmlformats.org/officeDocument/2006/relationships/image" Target="../media/image210.png"/><Relationship Id="rId19" Type="http://schemas.openxmlformats.org/officeDocument/2006/relationships/image" Target="../media/image154.png"/><Relationship Id="rId14" Type="http://schemas.openxmlformats.org/officeDocument/2006/relationships/image" Target="../media/image149.jpeg"/><Relationship Id="rId22" Type="http://schemas.openxmlformats.org/officeDocument/2006/relationships/image" Target="../media/image157.png"/><Relationship Id="rId27" Type="http://schemas.openxmlformats.org/officeDocument/2006/relationships/image" Target="../media/image162.png"/><Relationship Id="rId30" Type="http://schemas.openxmlformats.org/officeDocument/2006/relationships/image" Target="../media/image165.png"/><Relationship Id="rId35" Type="http://schemas.openxmlformats.org/officeDocument/2006/relationships/image" Target="../media/image170.jpeg"/><Relationship Id="rId43" Type="http://schemas.openxmlformats.org/officeDocument/2006/relationships/image" Target="../media/image178.png"/><Relationship Id="rId48" Type="http://schemas.openxmlformats.org/officeDocument/2006/relationships/image" Target="../media/image200.jpeg"/><Relationship Id="rId56" Type="http://schemas.openxmlformats.org/officeDocument/2006/relationships/image" Target="../media/image205.png"/><Relationship Id="rId64" Type="http://schemas.openxmlformats.org/officeDocument/2006/relationships/image" Target="../media/image213.png"/><Relationship Id="rId69" Type="http://schemas.openxmlformats.org/officeDocument/2006/relationships/image" Target="../media/image101.png"/><Relationship Id="rId8" Type="http://schemas.openxmlformats.org/officeDocument/2006/relationships/image" Target="../media/image143.jpeg"/><Relationship Id="rId51" Type="http://schemas.openxmlformats.org/officeDocument/2006/relationships/image" Target="../media/image180.png"/><Relationship Id="rId72" Type="http://schemas.openxmlformats.org/officeDocument/2006/relationships/image" Target="../media/image196.png"/><Relationship Id="rId3" Type="http://schemas.openxmlformats.org/officeDocument/2006/relationships/image" Target="../media/image138.png"/><Relationship Id="rId12" Type="http://schemas.openxmlformats.org/officeDocument/2006/relationships/image" Target="../media/image147.png"/><Relationship Id="rId17" Type="http://schemas.openxmlformats.org/officeDocument/2006/relationships/image" Target="../media/image152.jpeg"/><Relationship Id="rId25" Type="http://schemas.openxmlformats.org/officeDocument/2006/relationships/image" Target="../media/image160.png"/><Relationship Id="rId33" Type="http://schemas.openxmlformats.org/officeDocument/2006/relationships/image" Target="../media/image168.png"/><Relationship Id="rId38" Type="http://schemas.openxmlformats.org/officeDocument/2006/relationships/image" Target="../media/image173.jpeg"/><Relationship Id="rId46" Type="http://schemas.openxmlformats.org/officeDocument/2006/relationships/image" Target="../media/image198.jpeg"/><Relationship Id="rId59" Type="http://schemas.openxmlformats.org/officeDocument/2006/relationships/image" Target="../media/image208.png"/><Relationship Id="rId67" Type="http://schemas.openxmlformats.org/officeDocument/2006/relationships/image" Target="../media/image190.png"/><Relationship Id="rId20" Type="http://schemas.openxmlformats.org/officeDocument/2006/relationships/image" Target="../media/image155.jpeg"/><Relationship Id="rId41" Type="http://schemas.openxmlformats.org/officeDocument/2006/relationships/image" Target="../media/image176.jpeg"/><Relationship Id="rId54" Type="http://schemas.openxmlformats.org/officeDocument/2006/relationships/image" Target="../media/image203.png"/><Relationship Id="rId62" Type="http://schemas.openxmlformats.org/officeDocument/2006/relationships/image" Target="../media/image211.png"/><Relationship Id="rId70" Type="http://schemas.openxmlformats.org/officeDocument/2006/relationships/image" Target="../media/image10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1.png"/><Relationship Id="rId15" Type="http://schemas.openxmlformats.org/officeDocument/2006/relationships/image" Target="../media/image150.png"/><Relationship Id="rId23" Type="http://schemas.openxmlformats.org/officeDocument/2006/relationships/image" Target="../media/image158.jpeg"/><Relationship Id="rId28" Type="http://schemas.openxmlformats.org/officeDocument/2006/relationships/image" Target="../media/image163.png"/><Relationship Id="rId36" Type="http://schemas.openxmlformats.org/officeDocument/2006/relationships/image" Target="../media/image171.png"/><Relationship Id="rId49" Type="http://schemas.openxmlformats.org/officeDocument/2006/relationships/image" Target="../media/image201.jpeg"/><Relationship Id="rId57" Type="http://schemas.openxmlformats.org/officeDocument/2006/relationships/image" Target="../media/image206.png"/><Relationship Id="rId10" Type="http://schemas.openxmlformats.org/officeDocument/2006/relationships/image" Target="../media/image145.png"/><Relationship Id="rId31" Type="http://schemas.openxmlformats.org/officeDocument/2006/relationships/image" Target="../media/image166.png"/><Relationship Id="rId44" Type="http://schemas.openxmlformats.org/officeDocument/2006/relationships/image" Target="../media/image197.jpeg"/><Relationship Id="rId52" Type="http://schemas.openxmlformats.org/officeDocument/2006/relationships/image" Target="../media/image181.png"/><Relationship Id="rId60" Type="http://schemas.openxmlformats.org/officeDocument/2006/relationships/image" Target="../media/image209.png"/><Relationship Id="rId65" Type="http://schemas.openxmlformats.org/officeDocument/2006/relationships/image" Target="../media/image214.png"/><Relationship Id="rId73" Type="http://schemas.openxmlformats.org/officeDocument/2006/relationships/image" Target="../media/image98.png"/><Relationship Id="rId4" Type="http://schemas.openxmlformats.org/officeDocument/2006/relationships/image" Target="../media/image139.png"/><Relationship Id="rId9" Type="http://schemas.openxmlformats.org/officeDocument/2006/relationships/image" Target="../media/image144.png"/><Relationship Id="rId13" Type="http://schemas.openxmlformats.org/officeDocument/2006/relationships/image" Target="../media/image148.png"/><Relationship Id="rId18" Type="http://schemas.openxmlformats.org/officeDocument/2006/relationships/image" Target="../media/image153.png"/><Relationship Id="rId39" Type="http://schemas.openxmlformats.org/officeDocument/2006/relationships/image" Target="../media/image174.png"/><Relationship Id="rId34" Type="http://schemas.openxmlformats.org/officeDocument/2006/relationships/image" Target="../media/image169.png"/><Relationship Id="rId50" Type="http://schemas.openxmlformats.org/officeDocument/2006/relationships/image" Target="../media/image188.jpeg"/><Relationship Id="rId55" Type="http://schemas.openxmlformats.org/officeDocument/2006/relationships/image" Target="../media/image204.png"/><Relationship Id="rId7" Type="http://schemas.openxmlformats.org/officeDocument/2006/relationships/image" Target="../media/image142.png"/><Relationship Id="rId71" Type="http://schemas.openxmlformats.org/officeDocument/2006/relationships/image" Target="../media/image100.png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67.png"/><Relationship Id="rId18" Type="http://schemas.openxmlformats.org/officeDocument/2006/relationships/image" Target="../media/image25.png"/><Relationship Id="rId26" Type="http://schemas.openxmlformats.org/officeDocument/2006/relationships/image" Target="../media/image32.png"/><Relationship Id="rId39" Type="http://schemas.openxmlformats.org/officeDocument/2006/relationships/image" Target="../media/image226.png"/><Relationship Id="rId21" Type="http://schemas.openxmlformats.org/officeDocument/2006/relationships/image" Target="../media/image28.png"/><Relationship Id="rId34" Type="http://schemas.openxmlformats.org/officeDocument/2006/relationships/image" Target="../media/image221.png"/><Relationship Id="rId42" Type="http://schemas.openxmlformats.org/officeDocument/2006/relationships/image" Target="../media/image41.png"/><Relationship Id="rId47" Type="http://schemas.openxmlformats.org/officeDocument/2006/relationships/image" Target="../media/image195.png"/><Relationship Id="rId50" Type="http://schemas.openxmlformats.org/officeDocument/2006/relationships/image" Target="../media/image101.png"/><Relationship Id="rId55" Type="http://schemas.openxmlformats.org/officeDocument/2006/relationships/image" Target="../media/image210.png"/><Relationship Id="rId7" Type="http://schemas.openxmlformats.org/officeDocument/2006/relationships/image" Target="../media/image61.png"/><Relationship Id="rId2" Type="http://schemas.openxmlformats.org/officeDocument/2006/relationships/image" Target="../media/image56.png"/><Relationship Id="rId16" Type="http://schemas.openxmlformats.org/officeDocument/2006/relationships/image" Target="../media/image217.jpeg"/><Relationship Id="rId29" Type="http://schemas.openxmlformats.org/officeDocument/2006/relationships/image" Target="../media/image35.png"/><Relationship Id="rId11" Type="http://schemas.openxmlformats.org/officeDocument/2006/relationships/image" Target="../media/image65.png"/><Relationship Id="rId24" Type="http://schemas.openxmlformats.org/officeDocument/2006/relationships/image" Target="../media/image219.png"/><Relationship Id="rId32" Type="http://schemas.openxmlformats.org/officeDocument/2006/relationships/image" Target="../media/image38.png"/><Relationship Id="rId37" Type="http://schemas.openxmlformats.org/officeDocument/2006/relationships/image" Target="../media/image224.png"/><Relationship Id="rId40" Type="http://schemas.openxmlformats.org/officeDocument/2006/relationships/image" Target="../media/image39.png"/><Relationship Id="rId45" Type="http://schemas.openxmlformats.org/officeDocument/2006/relationships/image" Target="../media/image44.png"/><Relationship Id="rId53" Type="http://schemas.openxmlformats.org/officeDocument/2006/relationships/image" Target="../media/image196.png"/><Relationship Id="rId5" Type="http://schemas.openxmlformats.org/officeDocument/2006/relationships/image" Target="../media/image59.png"/><Relationship Id="rId10" Type="http://schemas.openxmlformats.org/officeDocument/2006/relationships/image" Target="../media/image64.png"/><Relationship Id="rId19" Type="http://schemas.openxmlformats.org/officeDocument/2006/relationships/image" Target="../media/image26.png"/><Relationship Id="rId31" Type="http://schemas.openxmlformats.org/officeDocument/2006/relationships/image" Target="../media/image37.png"/><Relationship Id="rId44" Type="http://schemas.openxmlformats.org/officeDocument/2006/relationships/image" Target="../media/image43.png"/><Relationship Id="rId52" Type="http://schemas.openxmlformats.org/officeDocument/2006/relationships/image" Target="../media/image100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Relationship Id="rId14" Type="http://schemas.openxmlformats.org/officeDocument/2006/relationships/image" Target="../media/image215.jpeg"/><Relationship Id="rId22" Type="http://schemas.openxmlformats.org/officeDocument/2006/relationships/image" Target="../media/image29.jpeg"/><Relationship Id="rId27" Type="http://schemas.openxmlformats.org/officeDocument/2006/relationships/image" Target="../media/image33.png"/><Relationship Id="rId30" Type="http://schemas.openxmlformats.org/officeDocument/2006/relationships/image" Target="../media/image36.png"/><Relationship Id="rId35" Type="http://schemas.openxmlformats.org/officeDocument/2006/relationships/image" Target="../media/image222.png"/><Relationship Id="rId43" Type="http://schemas.openxmlformats.org/officeDocument/2006/relationships/image" Target="../media/image42.png"/><Relationship Id="rId48" Type="http://schemas.openxmlformats.org/officeDocument/2006/relationships/image" Target="../media/image98.png"/><Relationship Id="rId8" Type="http://schemas.openxmlformats.org/officeDocument/2006/relationships/image" Target="../media/image62.png"/><Relationship Id="rId51" Type="http://schemas.openxmlformats.org/officeDocument/2006/relationships/image" Target="../media/image102.svg"/><Relationship Id="rId3" Type="http://schemas.openxmlformats.org/officeDocument/2006/relationships/image" Target="../media/image57.png"/><Relationship Id="rId12" Type="http://schemas.openxmlformats.org/officeDocument/2006/relationships/image" Target="../media/image66.png"/><Relationship Id="rId17" Type="http://schemas.openxmlformats.org/officeDocument/2006/relationships/image" Target="../media/image218.jpeg"/><Relationship Id="rId25" Type="http://schemas.openxmlformats.org/officeDocument/2006/relationships/image" Target="../media/image31.png"/><Relationship Id="rId33" Type="http://schemas.openxmlformats.org/officeDocument/2006/relationships/image" Target="../media/image220.png"/><Relationship Id="rId38" Type="http://schemas.openxmlformats.org/officeDocument/2006/relationships/image" Target="../media/image225.png"/><Relationship Id="rId46" Type="http://schemas.openxmlformats.org/officeDocument/2006/relationships/image" Target="../media/image45.png"/><Relationship Id="rId20" Type="http://schemas.openxmlformats.org/officeDocument/2006/relationships/image" Target="../media/image27.png"/><Relationship Id="rId41" Type="http://schemas.openxmlformats.org/officeDocument/2006/relationships/image" Target="../media/image40.png"/><Relationship Id="rId54" Type="http://schemas.openxmlformats.org/officeDocument/2006/relationships/image" Target="../media/image20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15" Type="http://schemas.openxmlformats.org/officeDocument/2006/relationships/image" Target="../media/image216.jpeg"/><Relationship Id="rId23" Type="http://schemas.openxmlformats.org/officeDocument/2006/relationships/image" Target="../media/image30.png"/><Relationship Id="rId28" Type="http://schemas.openxmlformats.org/officeDocument/2006/relationships/image" Target="../media/image34.png"/><Relationship Id="rId36" Type="http://schemas.openxmlformats.org/officeDocument/2006/relationships/image" Target="../media/image223.png"/><Relationship Id="rId49" Type="http://schemas.openxmlformats.org/officeDocument/2006/relationships/image" Target="../media/image99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8.png"/><Relationship Id="rId4" Type="http://schemas.openxmlformats.org/officeDocument/2006/relationships/image" Target="../media/image227.png"/></Relationships>
</file>

<file path=ppt/slides/_rels/slide9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70.png"/><Relationship Id="rId21" Type="http://schemas.openxmlformats.org/officeDocument/2006/relationships/image" Target="../media/image16.png"/><Relationship Id="rId42" Type="http://schemas.openxmlformats.org/officeDocument/2006/relationships/image" Target="../media/image37.png"/><Relationship Id="rId63" Type="http://schemas.openxmlformats.org/officeDocument/2006/relationships/image" Target="../media/image58.png"/><Relationship Id="rId84" Type="http://schemas.openxmlformats.org/officeDocument/2006/relationships/image" Target="../media/image148.png"/><Relationship Id="rId138" Type="http://schemas.openxmlformats.org/officeDocument/2006/relationships/image" Target="../media/image91.png"/><Relationship Id="rId159" Type="http://schemas.openxmlformats.org/officeDocument/2006/relationships/image" Target="../media/image110.png"/><Relationship Id="rId170" Type="http://schemas.openxmlformats.org/officeDocument/2006/relationships/image" Target="../media/image121.png"/><Relationship Id="rId107" Type="http://schemas.openxmlformats.org/officeDocument/2006/relationships/image" Target="../media/image171.png"/><Relationship Id="rId11" Type="http://schemas.openxmlformats.org/officeDocument/2006/relationships/image" Target="../media/image9.png"/><Relationship Id="rId32" Type="http://schemas.openxmlformats.org/officeDocument/2006/relationships/image" Target="../media/image27.png"/><Relationship Id="rId53" Type="http://schemas.openxmlformats.org/officeDocument/2006/relationships/image" Target="../media/image48.png"/><Relationship Id="rId74" Type="http://schemas.openxmlformats.org/officeDocument/2006/relationships/image" Target="../media/image138.png"/><Relationship Id="rId128" Type="http://schemas.openxmlformats.org/officeDocument/2006/relationships/image" Target="../media/image81.png"/><Relationship Id="rId149" Type="http://schemas.openxmlformats.org/officeDocument/2006/relationships/image" Target="../media/image196.png"/><Relationship Id="rId5" Type="http://schemas.openxmlformats.org/officeDocument/2006/relationships/image" Target="../media/image3.png"/><Relationship Id="rId95" Type="http://schemas.openxmlformats.org/officeDocument/2006/relationships/image" Target="../media/image159.png"/><Relationship Id="rId160" Type="http://schemas.openxmlformats.org/officeDocument/2006/relationships/image" Target="../media/image111.png"/><Relationship Id="rId181" Type="http://schemas.openxmlformats.org/officeDocument/2006/relationships/image" Target="../media/image132.png"/><Relationship Id="rId22" Type="http://schemas.openxmlformats.org/officeDocument/2006/relationships/image" Target="../media/image2300.png"/><Relationship Id="rId43" Type="http://schemas.openxmlformats.org/officeDocument/2006/relationships/image" Target="../media/image38.png"/><Relationship Id="rId64" Type="http://schemas.openxmlformats.org/officeDocument/2006/relationships/image" Target="../media/image59.png"/><Relationship Id="rId118" Type="http://schemas.openxmlformats.org/officeDocument/2006/relationships/image" Target="../media/image71.png"/><Relationship Id="rId139" Type="http://schemas.openxmlformats.org/officeDocument/2006/relationships/image" Target="../media/image92.png"/><Relationship Id="rId85" Type="http://schemas.openxmlformats.org/officeDocument/2006/relationships/image" Target="../media/image149.jpeg"/><Relationship Id="rId150" Type="http://schemas.openxmlformats.org/officeDocument/2006/relationships/image" Target="../media/image101.png"/><Relationship Id="rId171" Type="http://schemas.openxmlformats.org/officeDocument/2006/relationships/image" Target="../media/image122.png"/><Relationship Id="rId12" Type="http://schemas.openxmlformats.org/officeDocument/2006/relationships/image" Target="../media/image10.png"/><Relationship Id="rId33" Type="http://schemas.openxmlformats.org/officeDocument/2006/relationships/image" Target="../media/image28.png"/><Relationship Id="rId108" Type="http://schemas.openxmlformats.org/officeDocument/2006/relationships/image" Target="../media/image172.png"/><Relationship Id="rId129" Type="http://schemas.openxmlformats.org/officeDocument/2006/relationships/image" Target="../media/image82.png"/><Relationship Id="rId54" Type="http://schemas.openxmlformats.org/officeDocument/2006/relationships/image" Target="../media/image49.png"/><Relationship Id="rId75" Type="http://schemas.openxmlformats.org/officeDocument/2006/relationships/image" Target="../media/image139.png"/><Relationship Id="rId96" Type="http://schemas.openxmlformats.org/officeDocument/2006/relationships/image" Target="../media/image160.png"/><Relationship Id="rId140" Type="http://schemas.openxmlformats.org/officeDocument/2006/relationships/image" Target="../media/image93.png"/><Relationship Id="rId161" Type="http://schemas.openxmlformats.org/officeDocument/2006/relationships/image" Target="../media/image112.png"/><Relationship Id="rId6" Type="http://schemas.openxmlformats.org/officeDocument/2006/relationships/image" Target="../media/image4.png"/><Relationship Id="rId23" Type="http://schemas.openxmlformats.org/officeDocument/2006/relationships/image" Target="../media/image231.png"/><Relationship Id="rId119" Type="http://schemas.openxmlformats.org/officeDocument/2006/relationships/image" Target="../media/image72.png"/><Relationship Id="rId44" Type="http://schemas.openxmlformats.org/officeDocument/2006/relationships/image" Target="../media/image39.png"/><Relationship Id="rId60" Type="http://schemas.openxmlformats.org/officeDocument/2006/relationships/image" Target="../media/image55.png"/><Relationship Id="rId65" Type="http://schemas.openxmlformats.org/officeDocument/2006/relationships/image" Target="../media/image60.png"/><Relationship Id="rId81" Type="http://schemas.openxmlformats.org/officeDocument/2006/relationships/image" Target="../media/image145.png"/><Relationship Id="rId86" Type="http://schemas.openxmlformats.org/officeDocument/2006/relationships/image" Target="../media/image150.png"/><Relationship Id="rId130" Type="http://schemas.openxmlformats.org/officeDocument/2006/relationships/image" Target="../media/image83.png"/><Relationship Id="rId135" Type="http://schemas.openxmlformats.org/officeDocument/2006/relationships/image" Target="../media/image88.png"/><Relationship Id="rId151" Type="http://schemas.openxmlformats.org/officeDocument/2006/relationships/image" Target="../media/image102.svg"/><Relationship Id="rId156" Type="http://schemas.openxmlformats.org/officeDocument/2006/relationships/image" Target="../media/image107.png"/><Relationship Id="rId177" Type="http://schemas.openxmlformats.org/officeDocument/2006/relationships/image" Target="../media/image128.png"/><Relationship Id="rId172" Type="http://schemas.openxmlformats.org/officeDocument/2006/relationships/image" Target="../media/image123.png"/><Relationship Id="rId13" Type="http://schemas.microsoft.com/office/2007/relationships/hdphoto" Target="../media/hdphoto1.wdp"/><Relationship Id="rId18" Type="http://schemas.openxmlformats.org/officeDocument/2006/relationships/image" Target="../media/image13.png"/><Relationship Id="rId39" Type="http://schemas.openxmlformats.org/officeDocument/2006/relationships/image" Target="../media/image34.png"/><Relationship Id="rId109" Type="http://schemas.openxmlformats.org/officeDocument/2006/relationships/image" Target="../media/image173.jpeg"/><Relationship Id="rId34" Type="http://schemas.openxmlformats.org/officeDocument/2006/relationships/image" Target="../media/image29.jpeg"/><Relationship Id="rId50" Type="http://schemas.openxmlformats.org/officeDocument/2006/relationships/image" Target="../media/image45.png"/><Relationship Id="rId55" Type="http://schemas.openxmlformats.org/officeDocument/2006/relationships/image" Target="../media/image50.png"/><Relationship Id="rId76" Type="http://schemas.openxmlformats.org/officeDocument/2006/relationships/image" Target="../media/image140.jpeg"/><Relationship Id="rId97" Type="http://schemas.openxmlformats.org/officeDocument/2006/relationships/image" Target="../media/image161.jpeg"/><Relationship Id="rId104" Type="http://schemas.openxmlformats.org/officeDocument/2006/relationships/image" Target="../media/image168.png"/><Relationship Id="rId120" Type="http://schemas.openxmlformats.org/officeDocument/2006/relationships/image" Target="../media/image73.png"/><Relationship Id="rId125" Type="http://schemas.openxmlformats.org/officeDocument/2006/relationships/image" Target="../media/image78.png"/><Relationship Id="rId141" Type="http://schemas.openxmlformats.org/officeDocument/2006/relationships/image" Target="../media/image94.png"/><Relationship Id="rId146" Type="http://schemas.openxmlformats.org/officeDocument/2006/relationships/image" Target="../media/image98.png"/><Relationship Id="rId167" Type="http://schemas.openxmlformats.org/officeDocument/2006/relationships/image" Target="../media/image118.png"/><Relationship Id="rId7" Type="http://schemas.openxmlformats.org/officeDocument/2006/relationships/image" Target="../media/image5.jpeg"/><Relationship Id="rId71" Type="http://schemas.openxmlformats.org/officeDocument/2006/relationships/image" Target="../media/image66.png"/><Relationship Id="rId92" Type="http://schemas.openxmlformats.org/officeDocument/2006/relationships/image" Target="../media/image156.png"/><Relationship Id="rId162" Type="http://schemas.openxmlformats.org/officeDocument/2006/relationships/image" Target="../media/image113.png"/><Relationship Id="rId2" Type="http://schemas.openxmlformats.org/officeDocument/2006/relationships/notesSlide" Target="../notesSlides/notesSlide5.xml"/><Relationship Id="rId29" Type="http://schemas.openxmlformats.org/officeDocument/2006/relationships/image" Target="../media/image24.png"/><Relationship Id="rId24" Type="http://schemas.openxmlformats.org/officeDocument/2006/relationships/image" Target="../media/image232.png"/><Relationship Id="rId40" Type="http://schemas.openxmlformats.org/officeDocument/2006/relationships/image" Target="../media/image35.png"/><Relationship Id="rId45" Type="http://schemas.openxmlformats.org/officeDocument/2006/relationships/image" Target="../media/image40.png"/><Relationship Id="rId66" Type="http://schemas.openxmlformats.org/officeDocument/2006/relationships/image" Target="../media/image61.png"/><Relationship Id="rId87" Type="http://schemas.openxmlformats.org/officeDocument/2006/relationships/image" Target="../media/image151.png"/><Relationship Id="rId110" Type="http://schemas.openxmlformats.org/officeDocument/2006/relationships/image" Target="../media/image174.png"/><Relationship Id="rId115" Type="http://schemas.openxmlformats.org/officeDocument/2006/relationships/image" Target="../media/image68.png"/><Relationship Id="rId131" Type="http://schemas.openxmlformats.org/officeDocument/2006/relationships/image" Target="../media/image84.png"/><Relationship Id="rId136" Type="http://schemas.openxmlformats.org/officeDocument/2006/relationships/image" Target="../media/image89.png"/><Relationship Id="rId157" Type="http://schemas.openxmlformats.org/officeDocument/2006/relationships/image" Target="../media/image108.png"/><Relationship Id="rId178" Type="http://schemas.openxmlformats.org/officeDocument/2006/relationships/image" Target="../media/image129.png"/><Relationship Id="rId61" Type="http://schemas.openxmlformats.org/officeDocument/2006/relationships/image" Target="../media/image56.png"/><Relationship Id="rId82" Type="http://schemas.openxmlformats.org/officeDocument/2006/relationships/image" Target="../media/image146.jpeg"/><Relationship Id="rId152" Type="http://schemas.openxmlformats.org/officeDocument/2006/relationships/image" Target="../media/image103.png"/><Relationship Id="rId173" Type="http://schemas.openxmlformats.org/officeDocument/2006/relationships/image" Target="../media/image124.png"/><Relationship Id="rId19" Type="http://schemas.openxmlformats.org/officeDocument/2006/relationships/image" Target="../media/image230.png"/><Relationship Id="rId14" Type="http://schemas.openxmlformats.org/officeDocument/2006/relationships/image" Target="../media/image135.png"/><Relationship Id="rId30" Type="http://schemas.openxmlformats.org/officeDocument/2006/relationships/image" Target="../media/image25.png"/><Relationship Id="rId35" Type="http://schemas.openxmlformats.org/officeDocument/2006/relationships/image" Target="../media/image30.png"/><Relationship Id="rId56" Type="http://schemas.openxmlformats.org/officeDocument/2006/relationships/image" Target="../media/image51.png"/><Relationship Id="rId77" Type="http://schemas.openxmlformats.org/officeDocument/2006/relationships/image" Target="../media/image141.png"/><Relationship Id="rId100" Type="http://schemas.openxmlformats.org/officeDocument/2006/relationships/image" Target="../media/image164.jpeg"/><Relationship Id="rId105" Type="http://schemas.openxmlformats.org/officeDocument/2006/relationships/image" Target="../media/image169.png"/><Relationship Id="rId126" Type="http://schemas.openxmlformats.org/officeDocument/2006/relationships/image" Target="../media/image79.png"/><Relationship Id="rId147" Type="http://schemas.openxmlformats.org/officeDocument/2006/relationships/image" Target="../media/image99.svg"/><Relationship Id="rId168" Type="http://schemas.openxmlformats.org/officeDocument/2006/relationships/image" Target="../media/image119.png"/><Relationship Id="rId8" Type="http://schemas.openxmlformats.org/officeDocument/2006/relationships/image" Target="../media/image6.png"/><Relationship Id="rId51" Type="http://schemas.openxmlformats.org/officeDocument/2006/relationships/image" Target="../media/image46.png"/><Relationship Id="rId72" Type="http://schemas.openxmlformats.org/officeDocument/2006/relationships/image" Target="../media/image67.png"/><Relationship Id="rId93" Type="http://schemas.openxmlformats.org/officeDocument/2006/relationships/image" Target="../media/image157.png"/><Relationship Id="rId98" Type="http://schemas.openxmlformats.org/officeDocument/2006/relationships/image" Target="../media/image162.png"/><Relationship Id="rId121" Type="http://schemas.openxmlformats.org/officeDocument/2006/relationships/image" Target="../media/image74.png"/><Relationship Id="rId142" Type="http://schemas.openxmlformats.org/officeDocument/2006/relationships/image" Target="../media/image95.png"/><Relationship Id="rId163" Type="http://schemas.openxmlformats.org/officeDocument/2006/relationships/image" Target="../media/image114.png"/><Relationship Id="rId3" Type="http://schemas.openxmlformats.org/officeDocument/2006/relationships/image" Target="../media/image1.png"/><Relationship Id="rId25" Type="http://schemas.openxmlformats.org/officeDocument/2006/relationships/image" Target="../media/image20.png"/><Relationship Id="rId46" Type="http://schemas.openxmlformats.org/officeDocument/2006/relationships/image" Target="../media/image41.png"/><Relationship Id="rId67" Type="http://schemas.openxmlformats.org/officeDocument/2006/relationships/image" Target="../media/image62.png"/><Relationship Id="rId116" Type="http://schemas.openxmlformats.org/officeDocument/2006/relationships/image" Target="../media/image69.png"/><Relationship Id="rId137" Type="http://schemas.openxmlformats.org/officeDocument/2006/relationships/image" Target="../media/image90.png"/><Relationship Id="rId158" Type="http://schemas.openxmlformats.org/officeDocument/2006/relationships/image" Target="../media/image109.png"/><Relationship Id="rId20" Type="http://schemas.openxmlformats.org/officeDocument/2006/relationships/image" Target="../media/image15.png"/><Relationship Id="rId41" Type="http://schemas.openxmlformats.org/officeDocument/2006/relationships/image" Target="../media/image36.png"/><Relationship Id="rId62" Type="http://schemas.openxmlformats.org/officeDocument/2006/relationships/image" Target="../media/image57.png"/><Relationship Id="rId83" Type="http://schemas.openxmlformats.org/officeDocument/2006/relationships/image" Target="../media/image147.png"/><Relationship Id="rId88" Type="http://schemas.openxmlformats.org/officeDocument/2006/relationships/image" Target="../media/image152.jpeg"/><Relationship Id="rId111" Type="http://schemas.openxmlformats.org/officeDocument/2006/relationships/image" Target="../media/image175.png"/><Relationship Id="rId132" Type="http://schemas.openxmlformats.org/officeDocument/2006/relationships/image" Target="../media/image85.png"/><Relationship Id="rId153" Type="http://schemas.openxmlformats.org/officeDocument/2006/relationships/image" Target="../media/image104.png"/><Relationship Id="rId174" Type="http://schemas.openxmlformats.org/officeDocument/2006/relationships/image" Target="../media/image125.png"/><Relationship Id="rId179" Type="http://schemas.openxmlformats.org/officeDocument/2006/relationships/image" Target="../media/image130.png"/><Relationship Id="rId15" Type="http://schemas.openxmlformats.org/officeDocument/2006/relationships/image" Target="../media/image136.png"/><Relationship Id="rId36" Type="http://schemas.openxmlformats.org/officeDocument/2006/relationships/image" Target="../media/image31.png"/><Relationship Id="rId57" Type="http://schemas.openxmlformats.org/officeDocument/2006/relationships/image" Target="../media/image52.png"/><Relationship Id="rId106" Type="http://schemas.openxmlformats.org/officeDocument/2006/relationships/image" Target="../media/image170.jpeg"/><Relationship Id="rId127" Type="http://schemas.openxmlformats.org/officeDocument/2006/relationships/image" Target="../media/image80.png"/><Relationship Id="rId10" Type="http://schemas.openxmlformats.org/officeDocument/2006/relationships/image" Target="../media/image8.png"/><Relationship Id="rId31" Type="http://schemas.openxmlformats.org/officeDocument/2006/relationships/image" Target="../media/image26.png"/><Relationship Id="rId52" Type="http://schemas.openxmlformats.org/officeDocument/2006/relationships/image" Target="../media/image47.png"/><Relationship Id="rId73" Type="http://schemas.openxmlformats.org/officeDocument/2006/relationships/image" Target="../media/image137.jpeg"/><Relationship Id="rId78" Type="http://schemas.openxmlformats.org/officeDocument/2006/relationships/image" Target="../media/image142.png"/><Relationship Id="rId94" Type="http://schemas.openxmlformats.org/officeDocument/2006/relationships/image" Target="../media/image158.jpeg"/><Relationship Id="rId99" Type="http://schemas.openxmlformats.org/officeDocument/2006/relationships/image" Target="../media/image163.png"/><Relationship Id="rId101" Type="http://schemas.openxmlformats.org/officeDocument/2006/relationships/image" Target="../media/image165.png"/><Relationship Id="rId122" Type="http://schemas.openxmlformats.org/officeDocument/2006/relationships/image" Target="../media/image75.png"/><Relationship Id="rId143" Type="http://schemas.openxmlformats.org/officeDocument/2006/relationships/image" Target="../media/image96.png"/><Relationship Id="rId148" Type="http://schemas.openxmlformats.org/officeDocument/2006/relationships/image" Target="../media/image100.png"/><Relationship Id="rId164" Type="http://schemas.openxmlformats.org/officeDocument/2006/relationships/image" Target="../media/image115.png"/><Relationship Id="rId169" Type="http://schemas.openxmlformats.org/officeDocument/2006/relationships/image" Target="../media/image120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80" Type="http://schemas.openxmlformats.org/officeDocument/2006/relationships/image" Target="../media/image131.png"/><Relationship Id="rId26" Type="http://schemas.openxmlformats.org/officeDocument/2006/relationships/image" Target="../media/image21.png"/><Relationship Id="rId47" Type="http://schemas.openxmlformats.org/officeDocument/2006/relationships/image" Target="../media/image42.png"/><Relationship Id="rId68" Type="http://schemas.openxmlformats.org/officeDocument/2006/relationships/image" Target="../media/image63.png"/><Relationship Id="rId89" Type="http://schemas.openxmlformats.org/officeDocument/2006/relationships/image" Target="../media/image153.png"/><Relationship Id="rId112" Type="http://schemas.openxmlformats.org/officeDocument/2006/relationships/image" Target="../media/image176.jpeg"/><Relationship Id="rId133" Type="http://schemas.openxmlformats.org/officeDocument/2006/relationships/image" Target="../media/image86.png"/><Relationship Id="rId154" Type="http://schemas.openxmlformats.org/officeDocument/2006/relationships/image" Target="../media/image105.png"/><Relationship Id="rId175" Type="http://schemas.openxmlformats.org/officeDocument/2006/relationships/image" Target="../media/image126.png"/><Relationship Id="rId16" Type="http://schemas.openxmlformats.org/officeDocument/2006/relationships/image" Target="../media/image11.png"/><Relationship Id="rId37" Type="http://schemas.openxmlformats.org/officeDocument/2006/relationships/image" Target="../media/image32.png"/><Relationship Id="rId58" Type="http://schemas.openxmlformats.org/officeDocument/2006/relationships/image" Target="../media/image53.png"/><Relationship Id="rId79" Type="http://schemas.openxmlformats.org/officeDocument/2006/relationships/image" Target="../media/image143.jpeg"/><Relationship Id="rId102" Type="http://schemas.openxmlformats.org/officeDocument/2006/relationships/image" Target="../media/image166.png"/><Relationship Id="rId123" Type="http://schemas.openxmlformats.org/officeDocument/2006/relationships/image" Target="../media/image76.png"/><Relationship Id="rId144" Type="http://schemas.openxmlformats.org/officeDocument/2006/relationships/image" Target="../media/image97.png"/><Relationship Id="rId90" Type="http://schemas.openxmlformats.org/officeDocument/2006/relationships/image" Target="../media/image154.png"/><Relationship Id="rId165" Type="http://schemas.openxmlformats.org/officeDocument/2006/relationships/image" Target="../media/image116.png"/><Relationship Id="rId27" Type="http://schemas.openxmlformats.org/officeDocument/2006/relationships/image" Target="../media/image22.png"/><Relationship Id="rId48" Type="http://schemas.openxmlformats.org/officeDocument/2006/relationships/image" Target="../media/image43.png"/><Relationship Id="rId69" Type="http://schemas.openxmlformats.org/officeDocument/2006/relationships/image" Target="../media/image64.png"/><Relationship Id="rId113" Type="http://schemas.openxmlformats.org/officeDocument/2006/relationships/image" Target="../media/image177.png"/><Relationship Id="rId134" Type="http://schemas.openxmlformats.org/officeDocument/2006/relationships/image" Target="../media/image87.png"/><Relationship Id="rId80" Type="http://schemas.openxmlformats.org/officeDocument/2006/relationships/image" Target="../media/image144.png"/><Relationship Id="rId155" Type="http://schemas.openxmlformats.org/officeDocument/2006/relationships/image" Target="../media/image106.png"/><Relationship Id="rId176" Type="http://schemas.openxmlformats.org/officeDocument/2006/relationships/image" Target="../media/image127.png"/><Relationship Id="rId17" Type="http://schemas.openxmlformats.org/officeDocument/2006/relationships/image" Target="../media/image230.png"/><Relationship Id="rId38" Type="http://schemas.openxmlformats.org/officeDocument/2006/relationships/image" Target="../media/image33.png"/><Relationship Id="rId59" Type="http://schemas.openxmlformats.org/officeDocument/2006/relationships/image" Target="../media/image54.png"/><Relationship Id="rId103" Type="http://schemas.openxmlformats.org/officeDocument/2006/relationships/image" Target="../media/image167.jpeg"/><Relationship Id="rId124" Type="http://schemas.openxmlformats.org/officeDocument/2006/relationships/image" Target="../media/image77.png"/><Relationship Id="rId70" Type="http://schemas.openxmlformats.org/officeDocument/2006/relationships/image" Target="../media/image65.png"/><Relationship Id="rId91" Type="http://schemas.openxmlformats.org/officeDocument/2006/relationships/image" Target="../media/image155.jpeg"/><Relationship Id="rId145" Type="http://schemas.openxmlformats.org/officeDocument/2006/relationships/image" Target="../media/image195.png"/><Relationship Id="rId166" Type="http://schemas.openxmlformats.org/officeDocument/2006/relationships/image" Target="../media/image117.png"/><Relationship Id="rId1" Type="http://schemas.openxmlformats.org/officeDocument/2006/relationships/slideLayout" Target="../slideLayouts/slideLayout7.xml"/><Relationship Id="rId28" Type="http://schemas.openxmlformats.org/officeDocument/2006/relationships/image" Target="../media/image23.png"/><Relationship Id="rId49" Type="http://schemas.openxmlformats.org/officeDocument/2006/relationships/image" Target="../media/image44.png"/><Relationship Id="rId114" Type="http://schemas.openxmlformats.org/officeDocument/2006/relationships/image" Target="../media/image178.png"/></Relationships>
</file>

<file path=ppt/slides/_rels/slide10.xml.rels><?xml version="1.0" encoding="UTF-8" standalone="yes"?>
<Relationships xmlns="http://schemas.openxmlformats.org/package/2006/relationships"><Relationship Id="rId26" Type="http://schemas.openxmlformats.org/officeDocument/2006/relationships/image" Target="../media/image252.png"/><Relationship Id="rId21" Type="http://schemas.microsoft.com/office/2007/relationships/hdphoto" Target="../media/hdphoto2.wdp"/><Relationship Id="rId42" Type="http://schemas.microsoft.com/office/2007/relationships/hdphoto" Target="../media/hdphoto5.wdp"/><Relationship Id="rId47" Type="http://schemas.openxmlformats.org/officeDocument/2006/relationships/image" Target="../media/image265.png"/><Relationship Id="rId63" Type="http://schemas.openxmlformats.org/officeDocument/2006/relationships/image" Target="../media/image278.png"/><Relationship Id="rId68" Type="http://schemas.openxmlformats.org/officeDocument/2006/relationships/image" Target="../media/image283.png"/><Relationship Id="rId84" Type="http://schemas.openxmlformats.org/officeDocument/2006/relationships/image" Target="../media/image301.png"/><Relationship Id="rId89" Type="http://schemas.openxmlformats.org/officeDocument/2006/relationships/image" Target="../media/image306.png"/><Relationship Id="rId16" Type="http://schemas.openxmlformats.org/officeDocument/2006/relationships/image" Target="../media/image245.png"/><Relationship Id="rId11" Type="http://schemas.openxmlformats.org/officeDocument/2006/relationships/image" Target="../media/image240.png"/><Relationship Id="rId32" Type="http://schemas.openxmlformats.org/officeDocument/2006/relationships/image" Target="../media/image252.jpeg"/><Relationship Id="rId37" Type="http://schemas.openxmlformats.org/officeDocument/2006/relationships/image" Target="../media/image257.jpeg"/><Relationship Id="rId53" Type="http://schemas.openxmlformats.org/officeDocument/2006/relationships/image" Target="../media/image268.jpeg"/><Relationship Id="rId58" Type="http://schemas.openxmlformats.org/officeDocument/2006/relationships/image" Target="../media/image271.png"/><Relationship Id="rId74" Type="http://schemas.openxmlformats.org/officeDocument/2006/relationships/image" Target="../media/image286.png"/><Relationship Id="rId79" Type="http://schemas.openxmlformats.org/officeDocument/2006/relationships/image" Target="../media/image296.png"/><Relationship Id="rId5" Type="http://schemas.openxmlformats.org/officeDocument/2006/relationships/image" Target="../media/image234.jpeg"/><Relationship Id="rId90" Type="http://schemas.openxmlformats.org/officeDocument/2006/relationships/image" Target="../media/image288.png"/><Relationship Id="rId95" Type="http://schemas.openxmlformats.org/officeDocument/2006/relationships/image" Target="../media/image305.png"/><Relationship Id="rId22" Type="http://schemas.openxmlformats.org/officeDocument/2006/relationships/image" Target="../media/image250.png"/><Relationship Id="rId27" Type="http://schemas.openxmlformats.org/officeDocument/2006/relationships/image" Target="../media/image253.png"/><Relationship Id="rId43" Type="http://schemas.openxmlformats.org/officeDocument/2006/relationships/image" Target="../media/image262.png"/><Relationship Id="rId48" Type="http://schemas.microsoft.com/office/2007/relationships/hdphoto" Target="../media/hdphoto7.wdp"/><Relationship Id="rId64" Type="http://schemas.openxmlformats.org/officeDocument/2006/relationships/image" Target="../media/image279.png"/><Relationship Id="rId69" Type="http://schemas.microsoft.com/office/2007/relationships/hdphoto" Target="../media/hdphoto10.wdp"/><Relationship Id="rId8" Type="http://schemas.openxmlformats.org/officeDocument/2006/relationships/image" Target="../media/image237.png"/><Relationship Id="rId51" Type="http://schemas.openxmlformats.org/officeDocument/2006/relationships/image" Target="../media/image267.png"/><Relationship Id="rId72" Type="http://schemas.openxmlformats.org/officeDocument/2006/relationships/image" Target="../media/image285.png"/><Relationship Id="rId80" Type="http://schemas.openxmlformats.org/officeDocument/2006/relationships/image" Target="../media/image297.png"/><Relationship Id="rId85" Type="http://schemas.openxmlformats.org/officeDocument/2006/relationships/image" Target="../media/image302.png"/><Relationship Id="rId93" Type="http://schemas.openxmlformats.org/officeDocument/2006/relationships/image" Target="../media/image291.png"/><Relationship Id="rId3" Type="http://schemas.openxmlformats.org/officeDocument/2006/relationships/image" Target="../media/image195.png"/><Relationship Id="rId12" Type="http://schemas.openxmlformats.org/officeDocument/2006/relationships/image" Target="../media/image241.png"/><Relationship Id="rId17" Type="http://schemas.openxmlformats.org/officeDocument/2006/relationships/image" Target="../media/image246.png"/><Relationship Id="rId25" Type="http://schemas.microsoft.com/office/2007/relationships/hdphoto" Target="../media/hdphoto4.wdp"/><Relationship Id="rId33" Type="http://schemas.openxmlformats.org/officeDocument/2006/relationships/image" Target="../media/image253.jpeg"/><Relationship Id="rId38" Type="http://schemas.openxmlformats.org/officeDocument/2006/relationships/image" Target="../media/image258.jpeg"/><Relationship Id="rId46" Type="http://schemas.openxmlformats.org/officeDocument/2006/relationships/image" Target="../media/image264.png"/><Relationship Id="rId59" Type="http://schemas.openxmlformats.org/officeDocument/2006/relationships/image" Target="../media/image272.png"/><Relationship Id="rId67" Type="http://schemas.openxmlformats.org/officeDocument/2006/relationships/image" Target="../media/image282.png"/><Relationship Id="rId20" Type="http://schemas.openxmlformats.org/officeDocument/2006/relationships/image" Target="../media/image249.png"/><Relationship Id="rId41" Type="http://schemas.openxmlformats.org/officeDocument/2006/relationships/image" Target="../media/image261.png"/><Relationship Id="rId54" Type="http://schemas.openxmlformats.org/officeDocument/2006/relationships/image" Target="../media/image275.png"/><Relationship Id="rId62" Type="http://schemas.openxmlformats.org/officeDocument/2006/relationships/image" Target="../media/image277.png"/><Relationship Id="rId70" Type="http://schemas.openxmlformats.org/officeDocument/2006/relationships/image" Target="../media/image284.png"/><Relationship Id="rId75" Type="http://schemas.microsoft.com/office/2007/relationships/hdphoto" Target="../media/hdphoto13.wdp"/><Relationship Id="rId83" Type="http://schemas.openxmlformats.org/officeDocument/2006/relationships/image" Target="../media/image300.png"/><Relationship Id="rId88" Type="http://schemas.openxmlformats.org/officeDocument/2006/relationships/image" Target="../media/image287.png"/><Relationship Id="rId91" Type="http://schemas.openxmlformats.org/officeDocument/2006/relationships/image" Target="../media/image28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5.jpeg"/><Relationship Id="rId15" Type="http://schemas.openxmlformats.org/officeDocument/2006/relationships/image" Target="../media/image244.png"/><Relationship Id="rId23" Type="http://schemas.microsoft.com/office/2007/relationships/hdphoto" Target="../media/hdphoto3.wdp"/><Relationship Id="rId28" Type="http://schemas.openxmlformats.org/officeDocument/2006/relationships/image" Target="../media/image254.png"/><Relationship Id="rId36" Type="http://schemas.openxmlformats.org/officeDocument/2006/relationships/image" Target="../media/image256.jpeg"/><Relationship Id="rId49" Type="http://schemas.openxmlformats.org/officeDocument/2006/relationships/image" Target="../media/image266.png"/><Relationship Id="rId57" Type="http://schemas.openxmlformats.org/officeDocument/2006/relationships/image" Target="../media/image270.png"/><Relationship Id="rId10" Type="http://schemas.openxmlformats.org/officeDocument/2006/relationships/image" Target="../media/image239.png"/><Relationship Id="rId31" Type="http://schemas.openxmlformats.org/officeDocument/2006/relationships/image" Target="../media/image257.png"/><Relationship Id="rId44" Type="http://schemas.microsoft.com/office/2007/relationships/hdphoto" Target="../media/hdphoto6.wdp"/><Relationship Id="rId52" Type="http://schemas.microsoft.com/office/2007/relationships/hdphoto" Target="../media/hdphoto9.wdp"/><Relationship Id="rId60" Type="http://schemas.openxmlformats.org/officeDocument/2006/relationships/image" Target="../media/image273.png"/><Relationship Id="rId65" Type="http://schemas.openxmlformats.org/officeDocument/2006/relationships/image" Target="../media/image280.png"/><Relationship Id="rId73" Type="http://schemas.microsoft.com/office/2007/relationships/hdphoto" Target="../media/hdphoto12.wdp"/><Relationship Id="rId78" Type="http://schemas.openxmlformats.org/officeDocument/2006/relationships/image" Target="../media/image295.png"/><Relationship Id="rId81" Type="http://schemas.openxmlformats.org/officeDocument/2006/relationships/image" Target="../media/image298.png"/><Relationship Id="rId86" Type="http://schemas.openxmlformats.org/officeDocument/2006/relationships/image" Target="../media/image303.png"/><Relationship Id="rId94" Type="http://schemas.openxmlformats.org/officeDocument/2006/relationships/image" Target="../media/image292.png"/><Relationship Id="rId4" Type="http://schemas.openxmlformats.org/officeDocument/2006/relationships/image" Target="../media/image233.png"/><Relationship Id="rId9" Type="http://schemas.openxmlformats.org/officeDocument/2006/relationships/image" Target="../media/image238.png"/><Relationship Id="rId13" Type="http://schemas.openxmlformats.org/officeDocument/2006/relationships/image" Target="../media/image242.png"/><Relationship Id="rId18" Type="http://schemas.openxmlformats.org/officeDocument/2006/relationships/image" Target="../media/image247.png"/><Relationship Id="rId39" Type="http://schemas.openxmlformats.org/officeDocument/2006/relationships/image" Target="../media/image259.jpeg"/><Relationship Id="rId34" Type="http://schemas.openxmlformats.org/officeDocument/2006/relationships/image" Target="../media/image254.jpeg"/><Relationship Id="rId50" Type="http://schemas.microsoft.com/office/2007/relationships/hdphoto" Target="../media/hdphoto8.wdp"/><Relationship Id="rId55" Type="http://schemas.openxmlformats.org/officeDocument/2006/relationships/image" Target="../media/image276.png"/><Relationship Id="rId76" Type="http://schemas.openxmlformats.org/officeDocument/2006/relationships/image" Target="../media/image293.png"/><Relationship Id="rId7" Type="http://schemas.openxmlformats.org/officeDocument/2006/relationships/image" Target="../media/image236.jpeg"/><Relationship Id="rId71" Type="http://schemas.microsoft.com/office/2007/relationships/hdphoto" Target="../media/hdphoto11.wdp"/><Relationship Id="rId92" Type="http://schemas.openxmlformats.org/officeDocument/2006/relationships/image" Target="../media/image290.png"/><Relationship Id="rId2" Type="http://schemas.openxmlformats.org/officeDocument/2006/relationships/notesSlide" Target="../notesSlides/notesSlide6.xml"/><Relationship Id="rId29" Type="http://schemas.openxmlformats.org/officeDocument/2006/relationships/image" Target="../media/image255.png"/><Relationship Id="rId24" Type="http://schemas.openxmlformats.org/officeDocument/2006/relationships/image" Target="../media/image251.png"/><Relationship Id="rId40" Type="http://schemas.openxmlformats.org/officeDocument/2006/relationships/image" Target="../media/image260.jpeg"/><Relationship Id="rId45" Type="http://schemas.openxmlformats.org/officeDocument/2006/relationships/image" Target="../media/image263.jpeg"/><Relationship Id="rId66" Type="http://schemas.openxmlformats.org/officeDocument/2006/relationships/image" Target="../media/image281.png"/><Relationship Id="rId87" Type="http://schemas.openxmlformats.org/officeDocument/2006/relationships/image" Target="../media/image304.png"/><Relationship Id="rId61" Type="http://schemas.openxmlformats.org/officeDocument/2006/relationships/image" Target="../media/image274.png"/><Relationship Id="rId82" Type="http://schemas.openxmlformats.org/officeDocument/2006/relationships/image" Target="../media/image299.png"/><Relationship Id="rId19" Type="http://schemas.openxmlformats.org/officeDocument/2006/relationships/image" Target="../media/image248.png"/><Relationship Id="rId14" Type="http://schemas.openxmlformats.org/officeDocument/2006/relationships/image" Target="../media/image243.png"/><Relationship Id="rId30" Type="http://schemas.openxmlformats.org/officeDocument/2006/relationships/image" Target="../media/image256.png"/><Relationship Id="rId35" Type="http://schemas.openxmlformats.org/officeDocument/2006/relationships/image" Target="../media/image255.jpeg"/><Relationship Id="rId56" Type="http://schemas.openxmlformats.org/officeDocument/2006/relationships/image" Target="../media/image269.png"/><Relationship Id="rId77" Type="http://schemas.openxmlformats.org/officeDocument/2006/relationships/image" Target="../media/image29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9" name="Group 1148">
            <a:extLst>
              <a:ext uri="{FF2B5EF4-FFF2-40B4-BE49-F238E27FC236}">
                <a16:creationId xmlns:a16="http://schemas.microsoft.com/office/drawing/2014/main" id="{7613C6D0-0E87-3514-2D93-E2EFEA6BFFC3}"/>
              </a:ext>
            </a:extLst>
          </p:cNvPr>
          <p:cNvGrpSpPr/>
          <p:nvPr/>
        </p:nvGrpSpPr>
        <p:grpSpPr>
          <a:xfrm>
            <a:off x="8179051" y="4416104"/>
            <a:ext cx="2863989" cy="1595336"/>
            <a:chOff x="8179051" y="4263707"/>
            <a:chExt cx="2863989" cy="1595336"/>
          </a:xfrm>
        </p:grpSpPr>
        <p:pic>
          <p:nvPicPr>
            <p:cNvPr id="1148" name="Picture 1147" descr="A blurry image of a bird's head&#10;&#10;Description automatically generated">
              <a:extLst>
                <a:ext uri="{FF2B5EF4-FFF2-40B4-BE49-F238E27FC236}">
                  <a16:creationId xmlns:a16="http://schemas.microsoft.com/office/drawing/2014/main" id="{373DCF40-D0E3-FA9E-74B0-A763552E5A0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688586" y="4263707"/>
              <a:ext cx="2354454" cy="117722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6" name="Picture 1145" descr="A close-up of a sunset&#10;&#10;Description automatically generated">
              <a:extLst>
                <a:ext uri="{FF2B5EF4-FFF2-40B4-BE49-F238E27FC236}">
                  <a16:creationId xmlns:a16="http://schemas.microsoft.com/office/drawing/2014/main" id="{54DE3EEA-D65A-456D-7762-1AE35DA800B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432085" y="4472951"/>
              <a:ext cx="2357921" cy="117896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4" name="Picture 1143" descr="A blurry image of a bird&#10;&#10;Description automatically generated">
              <a:extLst>
                <a:ext uri="{FF2B5EF4-FFF2-40B4-BE49-F238E27FC236}">
                  <a16:creationId xmlns:a16="http://schemas.microsoft.com/office/drawing/2014/main" id="{DBAF64EF-B1FE-BB1D-1CDC-E07EDB43414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179051" y="4679641"/>
              <a:ext cx="2358804" cy="117940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1140" name="Group 1139">
            <a:extLst>
              <a:ext uri="{FF2B5EF4-FFF2-40B4-BE49-F238E27FC236}">
                <a16:creationId xmlns:a16="http://schemas.microsoft.com/office/drawing/2014/main" id="{06928CF5-EF4F-69ED-D3E0-649EBCF46168}"/>
              </a:ext>
            </a:extLst>
          </p:cNvPr>
          <p:cNvGrpSpPr/>
          <p:nvPr/>
        </p:nvGrpSpPr>
        <p:grpSpPr>
          <a:xfrm>
            <a:off x="811213" y="4429313"/>
            <a:ext cx="2558418" cy="1320972"/>
            <a:chOff x="8035939" y="6793122"/>
            <a:chExt cx="12587198" cy="6499069"/>
          </a:xfrm>
        </p:grpSpPr>
        <p:pic>
          <p:nvPicPr>
            <p:cNvPr id="1141" name="Picture 1140" descr="No description available.">
              <a:extLst>
                <a:ext uri="{FF2B5EF4-FFF2-40B4-BE49-F238E27FC236}">
                  <a16:creationId xmlns:a16="http://schemas.microsoft.com/office/drawing/2014/main" id="{140A7BF7-08AB-C5CD-F201-4F606A2ACD0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2496" r="15683"/>
            <a:stretch/>
          </p:blipFill>
          <p:spPr>
            <a:xfrm>
              <a:off x="8035939" y="6793122"/>
              <a:ext cx="12587198" cy="649604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2" name="Picture 1141" descr="white space needle under black sky">
              <a:extLst>
                <a:ext uri="{FF2B5EF4-FFF2-40B4-BE49-F238E27FC236}">
                  <a16:creationId xmlns:a16="http://schemas.microsoft.com/office/drawing/2014/main" id="{82DD3912-9A22-EA46-F251-BE915B7E66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2003" t="-200" r="1869"/>
            <a:stretch/>
          </p:blipFill>
          <p:spPr>
            <a:xfrm>
              <a:off x="9963509" y="6794715"/>
              <a:ext cx="9316529" cy="6497476"/>
            </a:xfrm>
            <a:prstGeom prst="rect">
              <a:avLst/>
            </a:prstGeom>
            <a:ln>
              <a:noFill/>
            </a:ln>
          </p:spPr>
        </p:pic>
      </p:grpSp>
      <p:pic>
        <p:nvPicPr>
          <p:cNvPr id="1030" name="Picture 1029" descr="A blue cityscape with white text&#10;&#10;Description automatically generated">
            <a:extLst>
              <a:ext uri="{FF2B5EF4-FFF2-40B4-BE49-F238E27FC236}">
                <a16:creationId xmlns:a16="http://schemas.microsoft.com/office/drawing/2014/main" id="{460C7359-452D-7A83-1FD3-E40FE36CE3B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5538" t="5921" r="6992" b="51667"/>
          <a:stretch/>
        </p:blipFill>
        <p:spPr>
          <a:xfrm>
            <a:off x="718142" y="437935"/>
            <a:ext cx="2820880" cy="1332544"/>
          </a:xfrm>
          <a:prstGeom prst="rect">
            <a:avLst/>
          </a:prstGeom>
        </p:spPr>
      </p:pic>
      <p:sp>
        <p:nvSpPr>
          <p:cNvPr id="10" name="สี่เหลี่ยมผืนผ้า 213">
            <a:extLst>
              <a:ext uri="{FF2B5EF4-FFF2-40B4-BE49-F238E27FC236}">
                <a16:creationId xmlns:a16="http://schemas.microsoft.com/office/drawing/2014/main" id="{F9B79B5A-8710-4740-BEF9-3F1823C78CA4}"/>
              </a:ext>
            </a:extLst>
          </p:cNvPr>
          <p:cNvSpPr/>
          <p:nvPr/>
        </p:nvSpPr>
        <p:spPr>
          <a:xfrm>
            <a:off x="840144" y="6364822"/>
            <a:ext cx="10178358" cy="18517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247" name="TextBox 246">
            <a:extLst>
              <a:ext uri="{FF2B5EF4-FFF2-40B4-BE49-F238E27FC236}">
                <a16:creationId xmlns:a16="http://schemas.microsoft.com/office/drawing/2014/main" id="{5355AFC3-B645-04A8-9F3C-94603ABED110}"/>
              </a:ext>
            </a:extLst>
          </p:cNvPr>
          <p:cNvSpPr txBox="1"/>
          <p:nvPr/>
        </p:nvSpPr>
        <p:spPr>
          <a:xfrm>
            <a:off x="1149771" y="3984551"/>
            <a:ext cx="19094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/>
              <a:t>Input image</a:t>
            </a:r>
          </a:p>
        </p:txBody>
      </p:sp>
      <p:sp>
        <p:nvSpPr>
          <p:cNvPr id="248" name="TextBox 247">
            <a:extLst>
              <a:ext uri="{FF2B5EF4-FFF2-40B4-BE49-F238E27FC236}">
                <a16:creationId xmlns:a16="http://schemas.microsoft.com/office/drawing/2014/main" id="{3EF29426-1A6F-792D-7258-2927BBB91B86}"/>
              </a:ext>
            </a:extLst>
          </p:cNvPr>
          <p:cNvSpPr txBox="1"/>
          <p:nvPr/>
        </p:nvSpPr>
        <p:spPr>
          <a:xfrm>
            <a:off x="7857262" y="3965792"/>
            <a:ext cx="3502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/>
              <a:t>HDR environment map</a:t>
            </a:r>
          </a:p>
        </p:txBody>
      </p:sp>
      <p:sp>
        <p:nvSpPr>
          <p:cNvPr id="576" name="TextBox 575">
            <a:extLst>
              <a:ext uri="{FF2B5EF4-FFF2-40B4-BE49-F238E27FC236}">
                <a16:creationId xmlns:a16="http://schemas.microsoft.com/office/drawing/2014/main" id="{C4978189-6B45-C6A5-A68A-CB698A36D779}"/>
              </a:ext>
            </a:extLst>
          </p:cNvPr>
          <p:cNvSpPr txBox="1"/>
          <p:nvPr/>
        </p:nvSpPr>
        <p:spPr>
          <a:xfrm>
            <a:off x="942197" y="7194264"/>
            <a:ext cx="10155510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latin typeface="Arial"/>
                <a:ea typeface="MS PGothic"/>
                <a:cs typeface="Arial"/>
              </a:rPr>
              <a:t>Given a single photo, we aim to estimate its lighting condition as an HDR environment map. 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Idea</a:t>
            </a:r>
            <a:r>
              <a:rPr lang="en-US" sz="2400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: </a:t>
            </a:r>
            <a:r>
              <a:rPr lang="en-US" sz="2400" err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Inpaint</a:t>
            </a:r>
            <a:r>
              <a:rPr lang="en-US" sz="2400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 a chrome ball with diffusion models!</a:t>
            </a:r>
            <a:endParaRPr lang="en-US" sz="2400" b="1">
              <a:solidFill>
                <a:srgbClr val="C00000"/>
              </a:solidFill>
              <a:latin typeface="Arial"/>
              <a:ea typeface="MS PGothic"/>
              <a:cs typeface="Arial"/>
            </a:endParaRPr>
          </a:p>
        </p:txBody>
      </p:sp>
      <p:sp>
        <p:nvSpPr>
          <p:cNvPr id="578" name="สี่เหลี่ยมผืนผ้า 213">
            <a:extLst>
              <a:ext uri="{FF2B5EF4-FFF2-40B4-BE49-F238E27FC236}">
                <a16:creationId xmlns:a16="http://schemas.microsoft.com/office/drawing/2014/main" id="{FD4893BE-69EC-2B83-58A9-DA8DCD6AE44D}"/>
              </a:ext>
            </a:extLst>
          </p:cNvPr>
          <p:cNvSpPr/>
          <p:nvPr/>
        </p:nvSpPr>
        <p:spPr>
          <a:xfrm>
            <a:off x="11430390" y="8363403"/>
            <a:ext cx="20897145" cy="669838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79" name="TextBox 578">
            <a:extLst>
              <a:ext uri="{FF2B5EF4-FFF2-40B4-BE49-F238E27FC236}">
                <a16:creationId xmlns:a16="http://schemas.microsoft.com/office/drawing/2014/main" id="{795DF9C6-3DC3-E59A-D1C4-5ADAA41657F8}"/>
              </a:ext>
            </a:extLst>
          </p:cNvPr>
          <p:cNvSpPr txBox="1"/>
          <p:nvPr/>
        </p:nvSpPr>
        <p:spPr>
          <a:xfrm>
            <a:off x="11564539" y="8473254"/>
            <a:ext cx="615265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1.  Depth-conditioned inpainting</a:t>
            </a:r>
          </a:p>
        </p:txBody>
      </p:sp>
      <p:sp>
        <p:nvSpPr>
          <p:cNvPr id="581" name="TextBox 580">
            <a:extLst>
              <a:ext uri="{FF2B5EF4-FFF2-40B4-BE49-F238E27FC236}">
                <a16:creationId xmlns:a16="http://schemas.microsoft.com/office/drawing/2014/main" id="{BD87F1A4-0249-E50D-4E64-6DBE3A9DEEC5}"/>
              </a:ext>
            </a:extLst>
          </p:cNvPr>
          <p:cNvSpPr txBox="1"/>
          <p:nvPr/>
        </p:nvSpPr>
        <p:spPr>
          <a:xfrm>
            <a:off x="18244401" y="8473254"/>
            <a:ext cx="46584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2.  Iterative inpainting</a:t>
            </a:r>
          </a:p>
          <a:p>
            <a:endParaRPr lang="en-GB" sz="2800">
              <a:solidFill>
                <a:srgbClr val="C00000"/>
              </a:solidFill>
            </a:endParaRPr>
          </a:p>
        </p:txBody>
      </p:sp>
      <p:sp>
        <p:nvSpPr>
          <p:cNvPr id="582" name="TextBox 581">
            <a:extLst>
              <a:ext uri="{FF2B5EF4-FFF2-40B4-BE49-F238E27FC236}">
                <a16:creationId xmlns:a16="http://schemas.microsoft.com/office/drawing/2014/main" id="{3A6867D8-D0CF-AA9B-F445-51E8EEC9F3FC}"/>
              </a:ext>
            </a:extLst>
          </p:cNvPr>
          <p:cNvSpPr txBox="1"/>
          <p:nvPr/>
        </p:nvSpPr>
        <p:spPr>
          <a:xfrm>
            <a:off x="25139719" y="8473254"/>
            <a:ext cx="7329294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3. </a:t>
            </a:r>
            <a:r>
              <a:rPr lang="en-GB" sz="2800" b="1" err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LoRA</a:t>
            </a:r>
            <a:r>
              <a:rPr lang="en-GB" sz="28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 for continuous exposure control</a:t>
            </a:r>
            <a:endParaRPr lang="en-GB" sz="2800" b="1">
              <a:solidFill>
                <a:srgbClr val="C00000"/>
              </a:solidFill>
              <a:latin typeface="Arial"/>
              <a:cs typeface="Arial"/>
            </a:endParaRPr>
          </a:p>
        </p:txBody>
      </p:sp>
      <p:sp>
        <p:nvSpPr>
          <p:cNvPr id="583" name="TextBox 582">
            <a:extLst>
              <a:ext uri="{FF2B5EF4-FFF2-40B4-BE49-F238E27FC236}">
                <a16:creationId xmlns:a16="http://schemas.microsoft.com/office/drawing/2014/main" id="{43F593E0-AD3A-3AAF-231B-ECD43B5E63C7}"/>
              </a:ext>
            </a:extLst>
          </p:cNvPr>
          <p:cNvSpPr txBox="1"/>
          <p:nvPr/>
        </p:nvSpPr>
        <p:spPr>
          <a:xfrm>
            <a:off x="25157822" y="8935098"/>
            <a:ext cx="7054678" cy="267765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We train a 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LoRA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on a small synthetic HDR dataset to map the normal prompt and its "black dark" version to EV0 and EV-5. Each training image is an LDR crop of a full panorama with a random-EV ball. We use the standard diffusion loss but computed only on the ball. At test time, we can interpolate the embeddings to generate any EV. </a:t>
            </a:r>
            <a:endParaRPr lang="en-US" sz="5850">
              <a:cs typeface="Arial"/>
            </a:endParaRPr>
          </a:p>
        </p:txBody>
      </p:sp>
      <p:sp>
        <p:nvSpPr>
          <p:cNvPr id="622" name="TextBox 621">
            <a:extLst>
              <a:ext uri="{FF2B5EF4-FFF2-40B4-BE49-F238E27FC236}">
                <a16:creationId xmlns:a16="http://schemas.microsoft.com/office/drawing/2014/main" id="{BC0D5D6E-4A88-385D-5543-CFA95A0FA050}"/>
              </a:ext>
            </a:extLst>
          </p:cNvPr>
          <p:cNvSpPr txBox="1"/>
          <p:nvPr/>
        </p:nvSpPr>
        <p:spPr>
          <a:xfrm>
            <a:off x="29951437" y="13249485"/>
            <a:ext cx="100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Predicted</a:t>
            </a:r>
          </a:p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noise</a:t>
            </a:r>
          </a:p>
        </p:txBody>
      </p:sp>
      <p:sp>
        <p:nvSpPr>
          <p:cNvPr id="623" name="TextBox 622">
            <a:extLst>
              <a:ext uri="{FF2B5EF4-FFF2-40B4-BE49-F238E27FC236}">
                <a16:creationId xmlns:a16="http://schemas.microsoft.com/office/drawing/2014/main" id="{1BCE361C-4ADD-ECA3-B0C3-59B786F594CB}"/>
              </a:ext>
            </a:extLst>
          </p:cNvPr>
          <p:cNvSpPr txBox="1"/>
          <p:nvPr/>
        </p:nvSpPr>
        <p:spPr>
          <a:xfrm>
            <a:off x="30924572" y="13249485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Gaussian</a:t>
            </a:r>
          </a:p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 noise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4" name="TextBox 623">
                <a:extLst>
                  <a:ext uri="{FF2B5EF4-FFF2-40B4-BE49-F238E27FC236}">
                    <a16:creationId xmlns:a16="http://schemas.microsoft.com/office/drawing/2014/main" id="{491760A4-68AE-6E01-5A31-B2803A4FA691}"/>
                  </a:ext>
                </a:extLst>
              </p:cNvPr>
              <p:cNvSpPr txBox="1"/>
              <p:nvPr/>
            </p:nvSpPr>
            <p:spPr>
              <a:xfrm>
                <a:off x="27229776" y="12160882"/>
                <a:ext cx="1401417" cy="40825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1" smtClean="0">
                          <a:latin typeface="Cambria Math" panose="02040503050406030204" pitchFamily="18" charset="0"/>
                        </a:rPr>
                        <m:t>× (</m:t>
                      </m:r>
                      <m:r>
                        <a:rPr lang="en-US" sz="1400" b="1" i="1"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US" sz="1400" b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US" sz="1400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1400" b="1" i="1">
                              <a:latin typeface="Cambria Math" panose="02040503050406030204" pitchFamily="18" charset="0"/>
                            </a:rPr>
                            <m:t>𝒆𝒗</m:t>
                          </m:r>
                        </m:num>
                        <m:den>
                          <m:sSub>
                            <m:sSubPr>
                              <m:ctrlPr>
                                <a:rPr lang="en-US" sz="1400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𝑬𝑽</m:t>
                              </m:r>
                            </m:e>
                            <m:sub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  <m:r>
                                <a:rPr lang="en-US" sz="1400" b="1" i="1" smtClean="0">
                                  <a:latin typeface="Cambria Math" panose="02040503050406030204" pitchFamily="18" charset="0"/>
                                </a:rPr>
                                <m:t>𝒊𝒏</m:t>
                              </m:r>
                            </m:sub>
                          </m:sSub>
                        </m:den>
                      </m:f>
                      <m:r>
                        <a:rPr lang="en-US" sz="1400" b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1400" b="1">
                  <a:latin typeface="Arial"/>
                  <a:ea typeface="Helvetica Neue Medium" panose="02000503000000020004" pitchFamily="2" charset="0"/>
                  <a:cs typeface="Arial"/>
                </a:endParaRPr>
              </a:p>
            </p:txBody>
          </p:sp>
        </mc:Choice>
        <mc:Fallback xmlns="">
          <p:sp>
            <p:nvSpPr>
              <p:cNvPr id="624" name="TextBox 623">
                <a:extLst>
                  <a:ext uri="{FF2B5EF4-FFF2-40B4-BE49-F238E27FC236}">
                    <a16:creationId xmlns:a16="http://schemas.microsoft.com/office/drawing/2014/main" id="{491760A4-68AE-6E01-5A31-B2803A4FA6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9776" y="12160882"/>
                <a:ext cx="1401417" cy="408253"/>
              </a:xfrm>
              <a:prstGeom prst="rect">
                <a:avLst/>
              </a:prstGeom>
              <a:blipFill>
                <a:blip r:embed="rId9"/>
                <a:stretch>
                  <a:fillRect b="-89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5" name="TextBox 624">
            <a:extLst>
              <a:ext uri="{FF2B5EF4-FFF2-40B4-BE49-F238E27FC236}">
                <a16:creationId xmlns:a16="http://schemas.microsoft.com/office/drawing/2014/main" id="{A87E30A3-82C3-711B-8462-A8F5F2BA5E2A}"/>
              </a:ext>
            </a:extLst>
          </p:cNvPr>
          <p:cNvSpPr txBox="1"/>
          <p:nvPr/>
        </p:nvSpPr>
        <p:spPr>
          <a:xfrm>
            <a:off x="24969753" y="11630000"/>
            <a:ext cx="355577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mirrored </a:t>
            </a:r>
          </a:p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reflective chrome ball sphere”</a:t>
            </a:r>
          </a:p>
        </p:txBody>
      </p:sp>
      <p:sp>
        <p:nvSpPr>
          <p:cNvPr id="626" name="TextBox 625">
            <a:extLst>
              <a:ext uri="{FF2B5EF4-FFF2-40B4-BE49-F238E27FC236}">
                <a16:creationId xmlns:a16="http://schemas.microsoft.com/office/drawing/2014/main" id="{0C80B319-63FC-3CF5-6A10-8B6B46561762}"/>
              </a:ext>
            </a:extLst>
          </p:cNvPr>
          <p:cNvSpPr txBox="1"/>
          <p:nvPr/>
        </p:nvSpPr>
        <p:spPr>
          <a:xfrm>
            <a:off x="28665917" y="11630000"/>
            <a:ext cx="357163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</a:t>
            </a:r>
            <a:r>
              <a:rPr lang="en-US" sz="1500" b="1">
                <a:solidFill>
                  <a:srgbClr val="FF0000"/>
                </a:solidFill>
                <a:latin typeface="Consolas"/>
                <a:ea typeface="Helvetica Neue Medium" panose="02000503000000020004" pitchFamily="2" charset="0"/>
                <a:cs typeface="Arial"/>
              </a:rPr>
              <a:t>black dark</a:t>
            </a:r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 mirrored reflective chrome ball sphere”</a:t>
            </a:r>
          </a:p>
        </p:txBody>
      </p:sp>
      <p:grpSp>
        <p:nvGrpSpPr>
          <p:cNvPr id="627" name="Group 626">
            <a:extLst>
              <a:ext uri="{FF2B5EF4-FFF2-40B4-BE49-F238E27FC236}">
                <a16:creationId xmlns:a16="http://schemas.microsoft.com/office/drawing/2014/main" id="{B98CC645-A850-E1FC-9BE5-AEED00A3379B}"/>
              </a:ext>
            </a:extLst>
          </p:cNvPr>
          <p:cNvGrpSpPr/>
          <p:nvPr/>
        </p:nvGrpSpPr>
        <p:grpSpPr>
          <a:xfrm>
            <a:off x="25993060" y="12229487"/>
            <a:ext cx="1261551" cy="255741"/>
            <a:chOff x="8850097" y="487966"/>
            <a:chExt cx="579496" cy="117475"/>
          </a:xfrm>
        </p:grpSpPr>
        <p:sp>
          <p:nvSpPr>
            <p:cNvPr id="660" name="Rectangle 659">
              <a:extLst>
                <a:ext uri="{FF2B5EF4-FFF2-40B4-BE49-F238E27FC236}">
                  <a16:creationId xmlns:a16="http://schemas.microsoft.com/office/drawing/2014/main" id="{37A54D06-2C82-FBFA-3FB9-83A1B0539A86}"/>
                </a:ext>
              </a:extLst>
            </p:cNvPr>
            <p:cNvSpPr/>
            <p:nvPr/>
          </p:nvSpPr>
          <p:spPr>
            <a:xfrm>
              <a:off x="8850097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1" name="Rectangle 660">
              <a:extLst>
                <a:ext uri="{FF2B5EF4-FFF2-40B4-BE49-F238E27FC236}">
                  <a16:creationId xmlns:a16="http://schemas.microsoft.com/office/drawing/2014/main" id="{089D4746-1DB9-760F-DEF6-2C7A982150A7}"/>
                </a:ext>
              </a:extLst>
            </p:cNvPr>
            <p:cNvSpPr/>
            <p:nvPr/>
          </p:nvSpPr>
          <p:spPr>
            <a:xfrm>
              <a:off x="8965602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2" name="Rectangle 661">
              <a:extLst>
                <a:ext uri="{FF2B5EF4-FFF2-40B4-BE49-F238E27FC236}">
                  <a16:creationId xmlns:a16="http://schemas.microsoft.com/office/drawing/2014/main" id="{0D209B6B-E4C6-F3AB-D02A-04D0BDC1A6C6}"/>
                </a:ext>
              </a:extLst>
            </p:cNvPr>
            <p:cNvSpPr/>
            <p:nvPr/>
          </p:nvSpPr>
          <p:spPr>
            <a:xfrm>
              <a:off x="9081107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3" name="Rectangle 662">
              <a:extLst>
                <a:ext uri="{FF2B5EF4-FFF2-40B4-BE49-F238E27FC236}">
                  <a16:creationId xmlns:a16="http://schemas.microsoft.com/office/drawing/2014/main" id="{740F1AFC-EB87-C5E6-997E-1A18E86C8149}"/>
                </a:ext>
              </a:extLst>
            </p:cNvPr>
            <p:cNvSpPr/>
            <p:nvPr/>
          </p:nvSpPr>
          <p:spPr>
            <a:xfrm>
              <a:off x="9196612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4" name="Rectangle 663">
              <a:extLst>
                <a:ext uri="{FF2B5EF4-FFF2-40B4-BE49-F238E27FC236}">
                  <a16:creationId xmlns:a16="http://schemas.microsoft.com/office/drawing/2014/main" id="{27580030-6E6D-0D81-6CF4-79A689209DA5}"/>
                </a:ext>
              </a:extLst>
            </p:cNvPr>
            <p:cNvSpPr/>
            <p:nvPr/>
          </p:nvSpPr>
          <p:spPr>
            <a:xfrm>
              <a:off x="9312118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p:grpSp>
        <p:nvGrpSpPr>
          <p:cNvPr id="628" name="Group 627">
            <a:extLst>
              <a:ext uri="{FF2B5EF4-FFF2-40B4-BE49-F238E27FC236}">
                <a16:creationId xmlns:a16="http://schemas.microsoft.com/office/drawing/2014/main" id="{024C8731-2C44-D1AD-FDB5-271CAB1BC826}"/>
              </a:ext>
            </a:extLst>
          </p:cNvPr>
          <p:cNvGrpSpPr/>
          <p:nvPr/>
        </p:nvGrpSpPr>
        <p:grpSpPr>
          <a:xfrm>
            <a:off x="29145297" y="12229487"/>
            <a:ext cx="1261551" cy="255741"/>
            <a:chOff x="8942747" y="505419"/>
            <a:chExt cx="579496" cy="117475"/>
          </a:xfrm>
          <a:solidFill>
            <a:schemeClr val="accent6">
              <a:lumMod val="75000"/>
            </a:schemeClr>
          </a:solidFill>
        </p:grpSpPr>
        <p:sp>
          <p:nvSpPr>
            <p:cNvPr id="655" name="Rectangle 654">
              <a:extLst>
                <a:ext uri="{FF2B5EF4-FFF2-40B4-BE49-F238E27FC236}">
                  <a16:creationId xmlns:a16="http://schemas.microsoft.com/office/drawing/2014/main" id="{BD23D483-FC49-2935-C65C-702835568485}"/>
                </a:ext>
              </a:extLst>
            </p:cNvPr>
            <p:cNvSpPr/>
            <p:nvPr/>
          </p:nvSpPr>
          <p:spPr>
            <a:xfrm>
              <a:off x="8942747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6" name="Rectangle 655">
              <a:extLst>
                <a:ext uri="{FF2B5EF4-FFF2-40B4-BE49-F238E27FC236}">
                  <a16:creationId xmlns:a16="http://schemas.microsoft.com/office/drawing/2014/main" id="{81073E8A-B7ED-895C-7AE5-62051102397F}"/>
                </a:ext>
              </a:extLst>
            </p:cNvPr>
            <p:cNvSpPr/>
            <p:nvPr/>
          </p:nvSpPr>
          <p:spPr>
            <a:xfrm>
              <a:off x="9058252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7" name="Rectangle 656">
              <a:extLst>
                <a:ext uri="{FF2B5EF4-FFF2-40B4-BE49-F238E27FC236}">
                  <a16:creationId xmlns:a16="http://schemas.microsoft.com/office/drawing/2014/main" id="{3F306C1E-AC65-022F-AD1E-F516E7A5480F}"/>
                </a:ext>
              </a:extLst>
            </p:cNvPr>
            <p:cNvSpPr/>
            <p:nvPr/>
          </p:nvSpPr>
          <p:spPr>
            <a:xfrm>
              <a:off x="9173757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8" name="Rectangle 657">
              <a:extLst>
                <a:ext uri="{FF2B5EF4-FFF2-40B4-BE49-F238E27FC236}">
                  <a16:creationId xmlns:a16="http://schemas.microsoft.com/office/drawing/2014/main" id="{F874FCC1-F887-7B8A-A615-F403D9428D8B}"/>
                </a:ext>
              </a:extLst>
            </p:cNvPr>
            <p:cNvSpPr/>
            <p:nvPr/>
          </p:nvSpPr>
          <p:spPr>
            <a:xfrm>
              <a:off x="9289262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9" name="Rectangle 658">
              <a:extLst>
                <a:ext uri="{FF2B5EF4-FFF2-40B4-BE49-F238E27FC236}">
                  <a16:creationId xmlns:a16="http://schemas.microsoft.com/office/drawing/2014/main" id="{7CB0991A-6653-6133-8B12-F7F2538D1057}"/>
                </a:ext>
              </a:extLst>
            </p:cNvPr>
            <p:cNvSpPr/>
            <p:nvPr/>
          </p:nvSpPr>
          <p:spPr>
            <a:xfrm>
              <a:off x="9404768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29" name="TextBox 628">
                <a:extLst>
                  <a:ext uri="{FF2B5EF4-FFF2-40B4-BE49-F238E27FC236}">
                    <a16:creationId xmlns:a16="http://schemas.microsoft.com/office/drawing/2014/main" id="{5EBEC036-7E64-E5FB-8A4D-2DA75798E468}"/>
                  </a:ext>
                </a:extLst>
              </p:cNvPr>
              <p:cNvSpPr txBox="1"/>
              <p:nvPr/>
            </p:nvSpPr>
            <p:spPr>
              <a:xfrm>
                <a:off x="30449803" y="12169959"/>
                <a:ext cx="1013327" cy="40825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1" smtClean="0">
                          <a:latin typeface="Cambria Math" panose="02040503050406030204" pitchFamily="18" charset="0"/>
                        </a:rPr>
                        <m:t>× </m:t>
                      </m:r>
                      <m:r>
                        <a:rPr lang="en-US" sz="1400" b="1" i="1">
                          <a:latin typeface="Cambria Math" panose="02040503050406030204" pitchFamily="18" charset="0"/>
                        </a:rPr>
                        <m:t>( </m:t>
                      </m:r>
                      <m:f>
                        <m:fPr>
                          <m:ctrlPr>
                            <a:rPr lang="en-US" sz="1400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1400" b="1" i="1">
                              <a:latin typeface="Cambria Math" panose="02040503050406030204" pitchFamily="18" charset="0"/>
                            </a:rPr>
                            <m:t>𝒆𝒗</m:t>
                          </m:r>
                        </m:num>
                        <m:den>
                          <m:sSub>
                            <m:sSubPr>
                              <m:ctrlPr>
                                <a:rPr lang="en-US" sz="1400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𝑬𝑽</m:t>
                              </m:r>
                            </m:e>
                            <m:sub>
                              <m:r>
                                <a:rPr lang="en-US" sz="1400" b="1" i="1" smtClean="0">
                                  <a:latin typeface="Cambria Math" panose="02040503050406030204" pitchFamily="18" charset="0"/>
                                </a:rPr>
                                <m:t>𝒎𝒊𝒏</m:t>
                              </m:r>
                            </m:sub>
                          </m:sSub>
                        </m:den>
                      </m:f>
                      <m:r>
                        <a:rPr lang="en-US" sz="1400" b="1" i="1">
                          <a:latin typeface="Cambria Math" panose="02040503050406030204" pitchFamily="18" charset="0"/>
                        </a:rPr>
                        <m:t> )</m:t>
                      </m:r>
                    </m:oMath>
                  </m:oMathPara>
                </a14:m>
                <a:endParaRPr lang="en-US" sz="1400" b="1">
                  <a:latin typeface="Arial"/>
                  <a:ea typeface="Helvetica Neue Medium" panose="02000503000000020004" pitchFamily="2" charset="0"/>
                  <a:cs typeface="Arial"/>
                </a:endParaRPr>
              </a:p>
            </p:txBody>
          </p:sp>
        </mc:Choice>
        <mc:Fallback xmlns="">
          <p:sp>
            <p:nvSpPr>
              <p:cNvPr id="629" name="TextBox 628">
                <a:extLst>
                  <a:ext uri="{FF2B5EF4-FFF2-40B4-BE49-F238E27FC236}">
                    <a16:creationId xmlns:a16="http://schemas.microsoft.com/office/drawing/2014/main" id="{5EBEC036-7E64-E5FB-8A4D-2DA75798E4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49803" y="12169959"/>
                <a:ext cx="1013327" cy="408253"/>
              </a:xfrm>
              <a:prstGeom prst="rect">
                <a:avLst/>
              </a:prstGeom>
              <a:blipFill>
                <a:blip r:embed="rId10"/>
                <a:stretch>
                  <a:fillRect l="-602" r="-4217" b="-104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30" name="Group 629">
            <a:extLst>
              <a:ext uri="{FF2B5EF4-FFF2-40B4-BE49-F238E27FC236}">
                <a16:creationId xmlns:a16="http://schemas.microsoft.com/office/drawing/2014/main" id="{7376A9AE-2785-0ECD-7954-942BF58EF6BB}"/>
              </a:ext>
            </a:extLst>
          </p:cNvPr>
          <p:cNvGrpSpPr/>
          <p:nvPr/>
        </p:nvGrpSpPr>
        <p:grpSpPr>
          <a:xfrm>
            <a:off x="27942131" y="12733186"/>
            <a:ext cx="1261551" cy="255741"/>
            <a:chOff x="8850097" y="384453"/>
            <a:chExt cx="579496" cy="117475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650" name="Rectangle 649">
              <a:extLst>
                <a:ext uri="{FF2B5EF4-FFF2-40B4-BE49-F238E27FC236}">
                  <a16:creationId xmlns:a16="http://schemas.microsoft.com/office/drawing/2014/main" id="{6DC2574A-526B-7DB8-227A-880B956EE163}"/>
                </a:ext>
              </a:extLst>
            </p:cNvPr>
            <p:cNvSpPr/>
            <p:nvPr/>
          </p:nvSpPr>
          <p:spPr>
            <a:xfrm>
              <a:off x="8850097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1" name="Rectangle 650">
              <a:extLst>
                <a:ext uri="{FF2B5EF4-FFF2-40B4-BE49-F238E27FC236}">
                  <a16:creationId xmlns:a16="http://schemas.microsoft.com/office/drawing/2014/main" id="{8EA6E6F7-A5D6-29A8-066A-D38EAFB2CC61}"/>
                </a:ext>
              </a:extLst>
            </p:cNvPr>
            <p:cNvSpPr/>
            <p:nvPr/>
          </p:nvSpPr>
          <p:spPr>
            <a:xfrm>
              <a:off x="8965602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2" name="Rectangle 651">
              <a:extLst>
                <a:ext uri="{FF2B5EF4-FFF2-40B4-BE49-F238E27FC236}">
                  <a16:creationId xmlns:a16="http://schemas.microsoft.com/office/drawing/2014/main" id="{3CE65CA9-C15F-2DAA-A792-5F895B3CCABE}"/>
                </a:ext>
              </a:extLst>
            </p:cNvPr>
            <p:cNvSpPr/>
            <p:nvPr/>
          </p:nvSpPr>
          <p:spPr>
            <a:xfrm>
              <a:off x="9081107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3" name="Rectangle 652">
              <a:extLst>
                <a:ext uri="{FF2B5EF4-FFF2-40B4-BE49-F238E27FC236}">
                  <a16:creationId xmlns:a16="http://schemas.microsoft.com/office/drawing/2014/main" id="{D262EDC0-2381-5246-1A6A-EE2774C0399A}"/>
                </a:ext>
              </a:extLst>
            </p:cNvPr>
            <p:cNvSpPr/>
            <p:nvPr/>
          </p:nvSpPr>
          <p:spPr>
            <a:xfrm>
              <a:off x="9196612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4" name="Rectangle 653">
              <a:extLst>
                <a:ext uri="{FF2B5EF4-FFF2-40B4-BE49-F238E27FC236}">
                  <a16:creationId xmlns:a16="http://schemas.microsoft.com/office/drawing/2014/main" id="{F3745841-278E-3C02-2CAD-D0E57892B09B}"/>
                </a:ext>
              </a:extLst>
            </p:cNvPr>
            <p:cNvSpPr/>
            <p:nvPr/>
          </p:nvSpPr>
          <p:spPr>
            <a:xfrm>
              <a:off x="9312118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p:sp>
        <p:nvSpPr>
          <p:cNvPr id="631" name="TextBox 630">
            <a:extLst>
              <a:ext uri="{FF2B5EF4-FFF2-40B4-BE49-F238E27FC236}">
                <a16:creationId xmlns:a16="http://schemas.microsoft.com/office/drawing/2014/main" id="{D7AEA255-C7F7-D4B8-5529-8023E95ECF6A}"/>
              </a:ext>
            </a:extLst>
          </p:cNvPr>
          <p:cNvSpPr txBox="1"/>
          <p:nvPr/>
        </p:nvSpPr>
        <p:spPr>
          <a:xfrm>
            <a:off x="27190099" y="12996301"/>
            <a:ext cx="27308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Interpolated embedding</a:t>
            </a:r>
          </a:p>
        </p:txBody>
      </p:sp>
      <p:grpSp>
        <p:nvGrpSpPr>
          <p:cNvPr id="635" name="Group 634">
            <a:extLst>
              <a:ext uri="{FF2B5EF4-FFF2-40B4-BE49-F238E27FC236}">
                <a16:creationId xmlns:a16="http://schemas.microsoft.com/office/drawing/2014/main" id="{394E71B7-34C0-4A1F-F073-FCB0FF9C7028}"/>
              </a:ext>
            </a:extLst>
          </p:cNvPr>
          <p:cNvGrpSpPr/>
          <p:nvPr/>
        </p:nvGrpSpPr>
        <p:grpSpPr>
          <a:xfrm>
            <a:off x="25925925" y="13476495"/>
            <a:ext cx="1234794" cy="1227031"/>
            <a:chOff x="7920834" y="1479265"/>
            <a:chExt cx="573937" cy="570329"/>
          </a:xfrm>
        </p:grpSpPr>
        <p:pic>
          <p:nvPicPr>
            <p:cNvPr id="645" name="Picture 644" descr="A sphere in the air&#10;&#10;Description automatically generated">
              <a:extLst>
                <a:ext uri="{FF2B5EF4-FFF2-40B4-BE49-F238E27FC236}">
                  <a16:creationId xmlns:a16="http://schemas.microsoft.com/office/drawing/2014/main" id="{C332A69E-CA3A-A65E-170A-83BFF7539D9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7925611" y="1479265"/>
              <a:ext cx="569015" cy="569053"/>
            </a:xfrm>
            <a:prstGeom prst="rect">
              <a:avLst/>
            </a:prstGeom>
          </p:spPr>
        </p:pic>
        <p:pic>
          <p:nvPicPr>
            <p:cNvPr id="646" name="Picture 2" descr="Noise Vector Art, Icons, and Graphics for Free Download">
              <a:extLst>
                <a:ext uri="{FF2B5EF4-FFF2-40B4-BE49-F238E27FC236}">
                  <a16:creationId xmlns:a16="http://schemas.microsoft.com/office/drawing/2014/main" id="{43C93830-FDCD-9F5F-40ED-BA4C0A79874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rightnessContrast bright="-6000" contrast="94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64" r="26400"/>
            <a:stretch/>
          </p:blipFill>
          <p:spPr bwMode="auto">
            <a:xfrm>
              <a:off x="7920834" y="1479667"/>
              <a:ext cx="573937" cy="5699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639" name="Straight Arrow Connector 638">
            <a:extLst>
              <a:ext uri="{FF2B5EF4-FFF2-40B4-BE49-F238E27FC236}">
                <a16:creationId xmlns:a16="http://schemas.microsoft.com/office/drawing/2014/main" id="{FB18F473-3C9C-B391-3B0E-2775AE5C3B83}"/>
              </a:ext>
            </a:extLst>
          </p:cNvPr>
          <p:cNvCxnSpPr>
            <a:cxnSpLocks/>
          </p:cNvCxnSpPr>
          <p:nvPr/>
        </p:nvCxnSpPr>
        <p:spPr>
          <a:xfrm>
            <a:off x="28555099" y="13300811"/>
            <a:ext cx="0" cy="2509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2" name="Right Brace 641">
            <a:extLst>
              <a:ext uri="{FF2B5EF4-FFF2-40B4-BE49-F238E27FC236}">
                <a16:creationId xmlns:a16="http://schemas.microsoft.com/office/drawing/2014/main" id="{1F8260F3-057A-57EC-EF8B-321361CD57D4}"/>
              </a:ext>
            </a:extLst>
          </p:cNvPr>
          <p:cNvSpPr/>
          <p:nvPr/>
        </p:nvSpPr>
        <p:spPr>
          <a:xfrm rot="5400000">
            <a:off x="28501363" y="11373541"/>
            <a:ext cx="108322" cy="2529147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pic>
        <p:nvPicPr>
          <p:cNvPr id="668" name="Picture 667" descr="A silver ball with a reflection of a tree in the background&#10;&#10;Description automatically generated">
            <a:extLst>
              <a:ext uri="{FF2B5EF4-FFF2-40B4-BE49-F238E27FC236}">
                <a16:creationId xmlns:a16="http://schemas.microsoft.com/office/drawing/2014/main" id="{B4125C17-55B7-C6A3-28DA-C8BFFE00B8F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0870206" y="12509097"/>
            <a:ext cx="731151" cy="731320"/>
          </a:xfrm>
          <a:prstGeom prst="rect">
            <a:avLst/>
          </a:prstGeom>
        </p:spPr>
      </p:pic>
      <p:grpSp>
        <p:nvGrpSpPr>
          <p:cNvPr id="669" name="Group 668">
            <a:extLst>
              <a:ext uri="{FF2B5EF4-FFF2-40B4-BE49-F238E27FC236}">
                <a16:creationId xmlns:a16="http://schemas.microsoft.com/office/drawing/2014/main" id="{E3D9EA07-2AA1-5C60-651E-97DAB4834D7B}"/>
              </a:ext>
            </a:extLst>
          </p:cNvPr>
          <p:cNvGrpSpPr/>
          <p:nvPr/>
        </p:nvGrpSpPr>
        <p:grpSpPr>
          <a:xfrm>
            <a:off x="18573926" y="12569818"/>
            <a:ext cx="1098107" cy="636601"/>
            <a:chOff x="4187138" y="1666407"/>
            <a:chExt cx="725204" cy="277042"/>
          </a:xfrm>
        </p:grpSpPr>
        <p:sp>
          <p:nvSpPr>
            <p:cNvPr id="705" name="Rectangle 704">
              <a:extLst>
                <a:ext uri="{FF2B5EF4-FFF2-40B4-BE49-F238E27FC236}">
                  <a16:creationId xmlns:a16="http://schemas.microsoft.com/office/drawing/2014/main" id="{F38ECA11-3535-4272-6786-F7023EDD715E}"/>
                </a:ext>
              </a:extLst>
            </p:cNvPr>
            <p:cNvSpPr/>
            <p:nvPr/>
          </p:nvSpPr>
          <p:spPr>
            <a:xfrm>
              <a:off x="4218768" y="1671453"/>
              <a:ext cx="662541" cy="2719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706" name="TextBox 705">
              <a:extLst>
                <a:ext uri="{FF2B5EF4-FFF2-40B4-BE49-F238E27FC236}">
                  <a16:creationId xmlns:a16="http://schemas.microsoft.com/office/drawing/2014/main" id="{5EC9449E-C295-0DEE-1D77-3540F967EB61}"/>
                </a:ext>
              </a:extLst>
            </p:cNvPr>
            <p:cNvSpPr txBox="1"/>
            <p:nvPr/>
          </p:nvSpPr>
          <p:spPr>
            <a:xfrm>
              <a:off x="4187138" y="1666407"/>
              <a:ext cx="725204" cy="2605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Inpainting</a:t>
              </a:r>
            </a:p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pipeline</a:t>
              </a:r>
            </a:p>
          </p:txBody>
        </p:sp>
      </p:grpSp>
      <p:cxnSp>
        <p:nvCxnSpPr>
          <p:cNvPr id="670" name="Straight Arrow Connector 669">
            <a:extLst>
              <a:ext uri="{FF2B5EF4-FFF2-40B4-BE49-F238E27FC236}">
                <a16:creationId xmlns:a16="http://schemas.microsoft.com/office/drawing/2014/main" id="{43584FD5-288A-01BB-D61F-FAD8E77B7124}"/>
              </a:ext>
            </a:extLst>
          </p:cNvPr>
          <p:cNvCxnSpPr>
            <a:cxnSpLocks/>
          </p:cNvCxnSpPr>
          <p:nvPr/>
        </p:nvCxnSpPr>
        <p:spPr>
          <a:xfrm>
            <a:off x="19122973" y="12307957"/>
            <a:ext cx="0" cy="233606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71" name="TextBox 670">
                <a:extLst>
                  <a:ext uri="{FF2B5EF4-FFF2-40B4-BE49-F238E27FC236}">
                    <a16:creationId xmlns:a16="http://schemas.microsoft.com/office/drawing/2014/main" id="{EFF652FE-F5AC-BC36-819D-7110242C4036}"/>
                  </a:ext>
                </a:extLst>
              </p:cNvPr>
              <p:cNvSpPr txBox="1"/>
              <p:nvPr/>
            </p:nvSpPr>
            <p:spPr>
              <a:xfrm>
                <a:off x="20130330" y="13379451"/>
                <a:ext cx="29046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4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71" name="TextBox 670">
                <a:extLst>
                  <a:ext uri="{FF2B5EF4-FFF2-40B4-BE49-F238E27FC236}">
                    <a16:creationId xmlns:a16="http://schemas.microsoft.com/office/drawing/2014/main" id="{EFF652FE-F5AC-BC36-819D-7110242C40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30330" y="13379451"/>
                <a:ext cx="290464" cy="307777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2" name="Right Brace 671">
            <a:extLst>
              <a:ext uri="{FF2B5EF4-FFF2-40B4-BE49-F238E27FC236}">
                <a16:creationId xmlns:a16="http://schemas.microsoft.com/office/drawing/2014/main" id="{A8136D97-EB3D-CADA-A7F6-9010608F5949}"/>
              </a:ext>
            </a:extLst>
          </p:cNvPr>
          <p:cNvSpPr/>
          <p:nvPr/>
        </p:nvSpPr>
        <p:spPr>
          <a:xfrm>
            <a:off x="20698667" y="11425123"/>
            <a:ext cx="102726" cy="2843564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cxnSp>
        <p:nvCxnSpPr>
          <p:cNvPr id="673" name="Straight Arrow Connector 672">
            <a:extLst>
              <a:ext uri="{FF2B5EF4-FFF2-40B4-BE49-F238E27FC236}">
                <a16:creationId xmlns:a16="http://schemas.microsoft.com/office/drawing/2014/main" id="{8F4620A7-F4B0-78B1-7168-03CFFB678B72}"/>
              </a:ext>
            </a:extLst>
          </p:cNvPr>
          <p:cNvCxnSpPr>
            <a:cxnSpLocks/>
          </p:cNvCxnSpPr>
          <p:nvPr/>
        </p:nvCxnSpPr>
        <p:spPr>
          <a:xfrm>
            <a:off x="19698387" y="12839729"/>
            <a:ext cx="20351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4" name="TextBox 673">
            <a:extLst>
              <a:ext uri="{FF2B5EF4-FFF2-40B4-BE49-F238E27FC236}">
                <a16:creationId xmlns:a16="http://schemas.microsoft.com/office/drawing/2014/main" id="{9CC1A3B1-DA19-586D-FCF8-4A5DD1B93344}"/>
              </a:ext>
            </a:extLst>
          </p:cNvPr>
          <p:cNvSpPr txBox="1"/>
          <p:nvPr/>
        </p:nvSpPr>
        <p:spPr>
          <a:xfrm>
            <a:off x="20819624" y="13206655"/>
            <a:ext cx="876581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Median</a:t>
            </a:r>
          </a:p>
        </p:txBody>
      </p:sp>
      <p:grpSp>
        <p:nvGrpSpPr>
          <p:cNvPr id="675" name="Group 674">
            <a:extLst>
              <a:ext uri="{FF2B5EF4-FFF2-40B4-BE49-F238E27FC236}">
                <a16:creationId xmlns:a16="http://schemas.microsoft.com/office/drawing/2014/main" id="{3735F213-F6B1-DCD6-55AC-57E459137436}"/>
              </a:ext>
            </a:extLst>
          </p:cNvPr>
          <p:cNvGrpSpPr/>
          <p:nvPr/>
        </p:nvGrpSpPr>
        <p:grpSpPr>
          <a:xfrm>
            <a:off x="21684884" y="12569818"/>
            <a:ext cx="1098107" cy="636601"/>
            <a:chOff x="4187142" y="1666407"/>
            <a:chExt cx="725204" cy="277042"/>
          </a:xfrm>
        </p:grpSpPr>
        <p:sp>
          <p:nvSpPr>
            <p:cNvPr id="703" name="Rectangle 702">
              <a:extLst>
                <a:ext uri="{FF2B5EF4-FFF2-40B4-BE49-F238E27FC236}">
                  <a16:creationId xmlns:a16="http://schemas.microsoft.com/office/drawing/2014/main" id="{E1F64903-F8FB-7B00-8FE4-2B5F1D9A9328}"/>
                </a:ext>
              </a:extLst>
            </p:cNvPr>
            <p:cNvSpPr/>
            <p:nvPr/>
          </p:nvSpPr>
          <p:spPr>
            <a:xfrm>
              <a:off x="4218768" y="1671453"/>
              <a:ext cx="662541" cy="2719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704" name="TextBox 703">
              <a:extLst>
                <a:ext uri="{FF2B5EF4-FFF2-40B4-BE49-F238E27FC236}">
                  <a16:creationId xmlns:a16="http://schemas.microsoft.com/office/drawing/2014/main" id="{26EC057C-0848-4E8E-2CA3-C73CAF34B7C1}"/>
                </a:ext>
              </a:extLst>
            </p:cNvPr>
            <p:cNvSpPr txBox="1"/>
            <p:nvPr/>
          </p:nvSpPr>
          <p:spPr>
            <a:xfrm>
              <a:off x="4187142" y="1666407"/>
              <a:ext cx="725204" cy="2605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Inpainting</a:t>
              </a:r>
            </a:p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pipeline</a:t>
              </a:r>
            </a:p>
          </p:txBody>
        </p:sp>
      </p:grpSp>
      <p:sp>
        <p:nvSpPr>
          <p:cNvPr id="676" name="Freeform 58">
            <a:extLst>
              <a:ext uri="{FF2B5EF4-FFF2-40B4-BE49-F238E27FC236}">
                <a16:creationId xmlns:a16="http://schemas.microsoft.com/office/drawing/2014/main" id="{DED79159-D21A-644B-3716-FB8F74B7AD90}"/>
              </a:ext>
            </a:extLst>
          </p:cNvPr>
          <p:cNvSpPr/>
          <p:nvPr/>
        </p:nvSpPr>
        <p:spPr>
          <a:xfrm>
            <a:off x="21483864" y="12252399"/>
            <a:ext cx="627773" cy="262218"/>
          </a:xfrm>
          <a:custGeom>
            <a:avLst/>
            <a:gdLst>
              <a:gd name="connsiteX0" fmla="*/ 0 w 279400"/>
              <a:gd name="connsiteY0" fmla="*/ 127719 h 178519"/>
              <a:gd name="connsiteX1" fmla="*/ 152400 w 279400"/>
              <a:gd name="connsiteY1" fmla="*/ 719 h 178519"/>
              <a:gd name="connsiteX2" fmla="*/ 279400 w 279400"/>
              <a:gd name="connsiteY2" fmla="*/ 178519 h 178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9400" h="178519">
                <a:moveTo>
                  <a:pt x="0" y="127719"/>
                </a:moveTo>
                <a:cubicBezTo>
                  <a:pt x="52916" y="59985"/>
                  <a:pt x="105833" y="-7748"/>
                  <a:pt x="152400" y="719"/>
                </a:cubicBezTo>
                <a:cubicBezTo>
                  <a:pt x="198967" y="9186"/>
                  <a:pt x="239183" y="93852"/>
                  <a:pt x="279400" y="178519"/>
                </a:cubicBezTo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677" name="TextBox 676">
            <a:extLst>
              <a:ext uri="{FF2B5EF4-FFF2-40B4-BE49-F238E27FC236}">
                <a16:creationId xmlns:a16="http://schemas.microsoft.com/office/drawing/2014/main" id="{C08BA547-98D9-69DF-AB55-10397733F6CB}"/>
              </a:ext>
            </a:extLst>
          </p:cNvPr>
          <p:cNvSpPr txBox="1"/>
          <p:nvPr/>
        </p:nvSpPr>
        <p:spPr>
          <a:xfrm>
            <a:off x="21220869" y="11927029"/>
            <a:ext cx="1165704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1600" b="1" err="1">
                <a:solidFill>
                  <a:schemeClr val="accent2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SDEdit</a:t>
            </a:r>
            <a:r>
              <a:rPr lang="en-US" sz="1600" b="1">
                <a:solidFill>
                  <a:schemeClr val="accent2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 [5]</a:t>
            </a:r>
          </a:p>
        </p:txBody>
      </p:sp>
      <p:pic>
        <p:nvPicPr>
          <p:cNvPr id="678" name="Picture 677" descr="A close-up of a beach&#10;&#10;Description automatically generated">
            <a:extLst>
              <a:ext uri="{FF2B5EF4-FFF2-40B4-BE49-F238E27FC236}">
                <a16:creationId xmlns:a16="http://schemas.microsoft.com/office/drawing/2014/main" id="{3DF89169-AA7F-AECC-33C5-3D258D67A3E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3094957" y="11322436"/>
            <a:ext cx="666913" cy="667066"/>
          </a:xfrm>
          <a:prstGeom prst="rect">
            <a:avLst/>
          </a:prstGeom>
        </p:spPr>
      </p:pic>
      <p:pic>
        <p:nvPicPr>
          <p:cNvPr id="679" name="Picture 678" descr="A close-up of a ball&#10;&#10;Description automatically generated">
            <a:extLst>
              <a:ext uri="{FF2B5EF4-FFF2-40B4-BE49-F238E27FC236}">
                <a16:creationId xmlns:a16="http://schemas.microsoft.com/office/drawing/2014/main" id="{8DFAA72D-12F3-9727-1DF5-5FB12B58B2AE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3094957" y="12021665"/>
            <a:ext cx="666913" cy="667066"/>
          </a:xfrm>
          <a:prstGeom prst="rect">
            <a:avLst/>
          </a:prstGeom>
        </p:spPr>
      </p:pic>
      <p:pic>
        <p:nvPicPr>
          <p:cNvPr id="680" name="Picture 679">
            <a:extLst>
              <a:ext uri="{FF2B5EF4-FFF2-40B4-BE49-F238E27FC236}">
                <a16:creationId xmlns:a16="http://schemas.microsoft.com/office/drawing/2014/main" id="{FA04F317-1A80-3342-29CF-B87C07EDD18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3095181" y="12703217"/>
            <a:ext cx="666913" cy="667066"/>
          </a:xfrm>
          <a:prstGeom prst="rect">
            <a:avLst/>
          </a:prstGeom>
        </p:spPr>
      </p:pic>
      <p:pic>
        <p:nvPicPr>
          <p:cNvPr id="682" name="Picture 681" descr="A silver ball with a reflection of a tree in the background&#10;&#10;Description automatically generated">
            <a:extLst>
              <a:ext uri="{FF2B5EF4-FFF2-40B4-BE49-F238E27FC236}">
                <a16:creationId xmlns:a16="http://schemas.microsoft.com/office/drawing/2014/main" id="{B7F8E4C1-9E26-7EDC-7CDB-71CFC212250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4015321" y="12527548"/>
            <a:ext cx="731151" cy="73132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83" name="TextBox 682">
                <a:extLst>
                  <a:ext uri="{FF2B5EF4-FFF2-40B4-BE49-F238E27FC236}">
                    <a16:creationId xmlns:a16="http://schemas.microsoft.com/office/drawing/2014/main" id="{752EDD94-4893-71AB-D108-5C5684FE1359}"/>
                  </a:ext>
                </a:extLst>
              </p:cNvPr>
              <p:cNvSpPr txBox="1"/>
              <p:nvPr/>
            </p:nvSpPr>
            <p:spPr>
              <a:xfrm>
                <a:off x="23283405" y="13379451"/>
                <a:ext cx="29046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4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83" name="TextBox 682">
                <a:extLst>
                  <a:ext uri="{FF2B5EF4-FFF2-40B4-BE49-F238E27FC236}">
                    <a16:creationId xmlns:a16="http://schemas.microsoft.com/office/drawing/2014/main" id="{752EDD94-4893-71AB-D108-5C5684FE13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83405" y="13379451"/>
                <a:ext cx="290464" cy="307777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84" name="Right Brace 683">
            <a:extLst>
              <a:ext uri="{FF2B5EF4-FFF2-40B4-BE49-F238E27FC236}">
                <a16:creationId xmlns:a16="http://schemas.microsoft.com/office/drawing/2014/main" id="{66801904-EA88-6DDA-A254-8173D4B0AE7E}"/>
              </a:ext>
            </a:extLst>
          </p:cNvPr>
          <p:cNvSpPr/>
          <p:nvPr/>
        </p:nvSpPr>
        <p:spPr>
          <a:xfrm>
            <a:off x="23843784" y="11425230"/>
            <a:ext cx="102726" cy="2843564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cxnSp>
        <p:nvCxnSpPr>
          <p:cNvPr id="685" name="Straight Arrow Connector 684">
            <a:extLst>
              <a:ext uri="{FF2B5EF4-FFF2-40B4-BE49-F238E27FC236}">
                <a16:creationId xmlns:a16="http://schemas.microsoft.com/office/drawing/2014/main" id="{BEB792AA-9039-5E43-5996-595AEF0282F8}"/>
              </a:ext>
            </a:extLst>
          </p:cNvPr>
          <p:cNvCxnSpPr>
            <a:cxnSpLocks/>
          </p:cNvCxnSpPr>
          <p:nvPr/>
        </p:nvCxnSpPr>
        <p:spPr>
          <a:xfrm>
            <a:off x="22818903" y="12869608"/>
            <a:ext cx="20351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6" name="TextBox 685">
            <a:extLst>
              <a:ext uri="{FF2B5EF4-FFF2-40B4-BE49-F238E27FC236}">
                <a16:creationId xmlns:a16="http://schemas.microsoft.com/office/drawing/2014/main" id="{351348AE-BD84-8586-ACEA-E5325E21A6A4}"/>
              </a:ext>
            </a:extLst>
          </p:cNvPr>
          <p:cNvSpPr txBox="1"/>
          <p:nvPr/>
        </p:nvSpPr>
        <p:spPr>
          <a:xfrm>
            <a:off x="21743131" y="13534578"/>
            <a:ext cx="981602" cy="59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Random</a:t>
            </a:r>
          </a:p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seeds</a:t>
            </a:r>
          </a:p>
        </p:txBody>
      </p:sp>
      <p:cxnSp>
        <p:nvCxnSpPr>
          <p:cNvPr id="687" name="Straight Arrow Connector 686">
            <a:extLst>
              <a:ext uri="{FF2B5EF4-FFF2-40B4-BE49-F238E27FC236}">
                <a16:creationId xmlns:a16="http://schemas.microsoft.com/office/drawing/2014/main" id="{B61D149D-5516-B1F9-4066-3B52902D2C3D}"/>
              </a:ext>
            </a:extLst>
          </p:cNvPr>
          <p:cNvCxnSpPr>
            <a:cxnSpLocks/>
          </p:cNvCxnSpPr>
          <p:nvPr/>
        </p:nvCxnSpPr>
        <p:spPr>
          <a:xfrm flipV="1">
            <a:off x="22239598" y="13238332"/>
            <a:ext cx="0" cy="30810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8" name="TextBox 687">
            <a:extLst>
              <a:ext uri="{FF2B5EF4-FFF2-40B4-BE49-F238E27FC236}">
                <a16:creationId xmlns:a16="http://schemas.microsoft.com/office/drawing/2014/main" id="{6BECDCE8-4689-0489-00EE-F94212A96DA2}"/>
              </a:ext>
            </a:extLst>
          </p:cNvPr>
          <p:cNvSpPr txBox="1"/>
          <p:nvPr/>
        </p:nvSpPr>
        <p:spPr>
          <a:xfrm>
            <a:off x="18656228" y="13534578"/>
            <a:ext cx="981602" cy="59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Random</a:t>
            </a:r>
          </a:p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seeds</a:t>
            </a:r>
          </a:p>
        </p:txBody>
      </p:sp>
      <p:cxnSp>
        <p:nvCxnSpPr>
          <p:cNvPr id="689" name="Straight Arrow Connector 688">
            <a:extLst>
              <a:ext uri="{FF2B5EF4-FFF2-40B4-BE49-F238E27FC236}">
                <a16:creationId xmlns:a16="http://schemas.microsoft.com/office/drawing/2014/main" id="{1B1D5D14-5F7B-467B-249D-C2C26CC891BF}"/>
              </a:ext>
            </a:extLst>
          </p:cNvPr>
          <p:cNvCxnSpPr>
            <a:cxnSpLocks/>
          </p:cNvCxnSpPr>
          <p:nvPr/>
        </p:nvCxnSpPr>
        <p:spPr>
          <a:xfrm flipV="1">
            <a:off x="19152694" y="13238332"/>
            <a:ext cx="0" cy="30810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0" name="Right Brace 689">
            <a:extLst>
              <a:ext uri="{FF2B5EF4-FFF2-40B4-BE49-F238E27FC236}">
                <a16:creationId xmlns:a16="http://schemas.microsoft.com/office/drawing/2014/main" id="{CABD84CF-605F-ADCF-CD67-AEDE61843B32}"/>
              </a:ext>
            </a:extLst>
          </p:cNvPr>
          <p:cNvSpPr/>
          <p:nvPr/>
        </p:nvSpPr>
        <p:spPr>
          <a:xfrm rot="5400000">
            <a:off x="20082609" y="13111796"/>
            <a:ext cx="112393" cy="2810647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sp>
        <p:nvSpPr>
          <p:cNvPr id="691" name="TextBox 690">
            <a:extLst>
              <a:ext uri="{FF2B5EF4-FFF2-40B4-BE49-F238E27FC236}">
                <a16:creationId xmlns:a16="http://schemas.microsoft.com/office/drawing/2014/main" id="{31E75537-8D03-A091-FF56-0A7CAA842D36}"/>
              </a:ext>
            </a:extLst>
          </p:cNvPr>
          <p:cNvSpPr txBox="1"/>
          <p:nvPr/>
        </p:nvSpPr>
        <p:spPr>
          <a:xfrm>
            <a:off x="19479462" y="14543366"/>
            <a:ext cx="1221175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1</a:t>
            </a:r>
            <a:r>
              <a:rPr lang="en-US" sz="1600" baseline="30000">
                <a:latin typeface="Arial"/>
                <a:ea typeface="Helvetica Neue Medium" panose="02000503000000020004" pitchFamily="2" charset="0"/>
                <a:cs typeface="Arial"/>
              </a:rPr>
              <a:t>st</a:t>
            </a:r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 iteration</a:t>
            </a:r>
          </a:p>
        </p:txBody>
      </p:sp>
      <p:sp>
        <p:nvSpPr>
          <p:cNvPr id="692" name="Right Brace 691">
            <a:extLst>
              <a:ext uri="{FF2B5EF4-FFF2-40B4-BE49-F238E27FC236}">
                <a16:creationId xmlns:a16="http://schemas.microsoft.com/office/drawing/2014/main" id="{8CFC4457-0F7B-701F-AD6E-B66068FC3216}"/>
              </a:ext>
            </a:extLst>
          </p:cNvPr>
          <p:cNvSpPr/>
          <p:nvPr/>
        </p:nvSpPr>
        <p:spPr>
          <a:xfrm rot="5400000">
            <a:off x="23052002" y="13081796"/>
            <a:ext cx="113242" cy="2871488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sp>
        <p:nvSpPr>
          <p:cNvPr id="693" name="TextBox 692">
            <a:extLst>
              <a:ext uri="{FF2B5EF4-FFF2-40B4-BE49-F238E27FC236}">
                <a16:creationId xmlns:a16="http://schemas.microsoft.com/office/drawing/2014/main" id="{C3E0571C-25E0-6C44-E94C-5385BECC9A9B}"/>
              </a:ext>
            </a:extLst>
          </p:cNvPr>
          <p:cNvSpPr txBox="1"/>
          <p:nvPr/>
        </p:nvSpPr>
        <p:spPr>
          <a:xfrm>
            <a:off x="22464022" y="14543366"/>
            <a:ext cx="1265479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2</a:t>
            </a:r>
            <a:r>
              <a:rPr lang="en-US" sz="1600" baseline="30000">
                <a:latin typeface="Arial"/>
                <a:ea typeface="Helvetica Neue Medium" panose="02000503000000020004" pitchFamily="2" charset="0"/>
                <a:cs typeface="Arial"/>
              </a:rPr>
              <a:t>nd</a:t>
            </a:r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 iteration</a:t>
            </a:r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5409EE34-DC8C-335B-1A7D-2F2632F50B99}"/>
              </a:ext>
            </a:extLst>
          </p:cNvPr>
          <p:cNvSpPr/>
          <p:nvPr/>
        </p:nvSpPr>
        <p:spPr>
          <a:xfrm>
            <a:off x="23978167" y="10886325"/>
            <a:ext cx="821760" cy="3979328"/>
          </a:xfrm>
          <a:prstGeom prst="rect">
            <a:avLst/>
          </a:prstGeom>
          <a:gradFill flip="none" rotWithShape="1">
            <a:gsLst>
              <a:gs pos="26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95" name="TextBox 694">
                <a:extLst>
                  <a:ext uri="{FF2B5EF4-FFF2-40B4-BE49-F238E27FC236}">
                    <a16:creationId xmlns:a16="http://schemas.microsoft.com/office/drawing/2014/main" id="{C267D1B9-0C50-F720-76DA-02E00ABFD076}"/>
                  </a:ext>
                </a:extLst>
              </p:cNvPr>
              <p:cNvSpPr txBox="1"/>
              <p:nvPr/>
            </p:nvSpPr>
            <p:spPr>
              <a:xfrm rot="5400000">
                <a:off x="24602994" y="12695827"/>
                <a:ext cx="551784" cy="3465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6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95" name="TextBox 694">
                <a:extLst>
                  <a:ext uri="{FF2B5EF4-FFF2-40B4-BE49-F238E27FC236}">
                    <a16:creationId xmlns:a16="http://schemas.microsoft.com/office/drawing/2014/main" id="{C267D1B9-0C50-F720-76DA-02E00ABFD07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24602994" y="12695827"/>
                <a:ext cx="551784" cy="346563"/>
              </a:xfrm>
              <a:prstGeom prst="rect">
                <a:avLst/>
              </a:prstGeom>
              <a:blipFill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6" name="TextBox 695">
                <a:extLst>
                  <a:ext uri="{FF2B5EF4-FFF2-40B4-BE49-F238E27FC236}">
                    <a16:creationId xmlns:a16="http://schemas.microsoft.com/office/drawing/2014/main" id="{B14BF896-2D40-8427-DEBB-6C2A3E5BE742}"/>
                  </a:ext>
                </a:extLst>
              </p:cNvPr>
              <p:cNvSpPr txBox="1"/>
              <p:nvPr/>
            </p:nvSpPr>
            <p:spPr>
              <a:xfrm rot="5400000">
                <a:off x="24721635" y="14361188"/>
                <a:ext cx="306494" cy="3385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6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96" name="TextBox 695">
                <a:extLst>
                  <a:ext uri="{FF2B5EF4-FFF2-40B4-BE49-F238E27FC236}">
                    <a16:creationId xmlns:a16="http://schemas.microsoft.com/office/drawing/2014/main" id="{B14BF896-2D40-8427-DEBB-6C2A3E5BE74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24721635" y="14361188"/>
                <a:ext cx="306494" cy="338555"/>
              </a:xfrm>
              <a:prstGeom prst="rect">
                <a:avLst/>
              </a:prstGeom>
              <a:blipFill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98" name="Picture 697">
            <a:extLst>
              <a:ext uri="{FF2B5EF4-FFF2-40B4-BE49-F238E27FC236}">
                <a16:creationId xmlns:a16="http://schemas.microsoft.com/office/drawing/2014/main" id="{CE2E9F49-E75B-D92A-472E-7141EF91D9BB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9943949" y="13718522"/>
            <a:ext cx="663226" cy="663274"/>
          </a:xfrm>
          <a:prstGeom prst="rect">
            <a:avLst/>
          </a:prstGeom>
        </p:spPr>
      </p:pic>
      <p:pic>
        <p:nvPicPr>
          <p:cNvPr id="699" name="Picture 698">
            <a:extLst>
              <a:ext uri="{FF2B5EF4-FFF2-40B4-BE49-F238E27FC236}">
                <a16:creationId xmlns:a16="http://schemas.microsoft.com/office/drawing/2014/main" id="{70B3EA70-314B-C629-BB1A-65855CB8B225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9943947" y="12699008"/>
            <a:ext cx="663231" cy="663274"/>
          </a:xfrm>
          <a:prstGeom prst="rect">
            <a:avLst/>
          </a:prstGeom>
        </p:spPr>
      </p:pic>
      <p:sp>
        <p:nvSpPr>
          <p:cNvPr id="700" name="TextBox 699">
            <a:extLst>
              <a:ext uri="{FF2B5EF4-FFF2-40B4-BE49-F238E27FC236}">
                <a16:creationId xmlns:a16="http://schemas.microsoft.com/office/drawing/2014/main" id="{DDA3ED41-84FF-6CDC-1B20-FA2C1B05B9BE}"/>
              </a:ext>
            </a:extLst>
          </p:cNvPr>
          <p:cNvSpPr txBox="1"/>
          <p:nvPr/>
        </p:nvSpPr>
        <p:spPr>
          <a:xfrm>
            <a:off x="24073842" y="13264287"/>
            <a:ext cx="856326" cy="3385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Median</a:t>
            </a:r>
          </a:p>
        </p:txBody>
      </p:sp>
      <p:pic>
        <p:nvPicPr>
          <p:cNvPr id="701" name="Picture 700">
            <a:extLst>
              <a:ext uri="{FF2B5EF4-FFF2-40B4-BE49-F238E27FC236}">
                <a16:creationId xmlns:a16="http://schemas.microsoft.com/office/drawing/2014/main" id="{1FB5CA36-3B98-36D6-1231-1B814312B9DF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19933042" y="11322436"/>
            <a:ext cx="663231" cy="663274"/>
          </a:xfrm>
          <a:prstGeom prst="rect">
            <a:avLst/>
          </a:prstGeom>
        </p:spPr>
      </p:pic>
      <p:pic>
        <p:nvPicPr>
          <p:cNvPr id="702" name="Picture 701">
            <a:extLst>
              <a:ext uri="{FF2B5EF4-FFF2-40B4-BE49-F238E27FC236}">
                <a16:creationId xmlns:a16="http://schemas.microsoft.com/office/drawing/2014/main" id="{A8E24D26-0CAA-8CAE-5558-2755F5C1594B}"/>
              </a:ext>
            </a:extLst>
          </p:cNvPr>
          <p:cNvPicPr>
            <a:picLocks noChangeAspect="1"/>
          </p:cNvPicPr>
          <p:nvPr/>
        </p:nvPicPr>
        <p:blipFill rotWithShape="1">
          <a:blip r:embed="rId24"/>
          <a:srcRect l="14015" r="14015"/>
          <a:stretch/>
        </p:blipFill>
        <p:spPr>
          <a:xfrm>
            <a:off x="18670307" y="11414187"/>
            <a:ext cx="961841" cy="836765"/>
          </a:xfrm>
          <a:prstGeom prst="rect">
            <a:avLst/>
          </a:prstGeom>
        </p:spPr>
      </p:pic>
      <p:sp>
        <p:nvSpPr>
          <p:cNvPr id="707" name="TextBox 4302">
            <a:extLst>
              <a:ext uri="{FF2B5EF4-FFF2-40B4-BE49-F238E27FC236}">
                <a16:creationId xmlns:a16="http://schemas.microsoft.com/office/drawing/2014/main" id="{721DE48D-355C-3DEC-8DA6-A29A4830B98C}"/>
              </a:ext>
            </a:extLst>
          </p:cNvPr>
          <p:cNvSpPr txBox="1"/>
          <p:nvPr/>
        </p:nvSpPr>
        <p:spPr>
          <a:xfrm>
            <a:off x="18246075" y="8935098"/>
            <a:ext cx="6999071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We 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inpaint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multiple chrome balls with different initial noise maps and compute their pixel-wise median, which is used as the starting point for generating new chrome balls using 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SDEdit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[5]. Repeating this process improves light estimation. </a:t>
            </a:r>
            <a:endParaRPr lang="en-US" sz="2400">
              <a:latin typeface="Arial"/>
              <a:ea typeface="MS PGothic"/>
              <a:cs typeface="Arial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A5BC8A1-3DD3-0D60-8CE3-F4FA3CC6CD24}"/>
              </a:ext>
            </a:extLst>
          </p:cNvPr>
          <p:cNvGrpSpPr/>
          <p:nvPr/>
        </p:nvGrpSpPr>
        <p:grpSpPr>
          <a:xfrm>
            <a:off x="21872261" y="15201746"/>
            <a:ext cx="10484671" cy="6179731"/>
            <a:chOff x="32872952" y="7148763"/>
            <a:chExt cx="10234105" cy="6271919"/>
          </a:xfrm>
        </p:grpSpPr>
        <p:sp>
          <p:nvSpPr>
            <p:cNvPr id="18" name="สี่เหลี่ยมผืนผ้า 213">
              <a:extLst>
                <a:ext uri="{FF2B5EF4-FFF2-40B4-BE49-F238E27FC236}">
                  <a16:creationId xmlns:a16="http://schemas.microsoft.com/office/drawing/2014/main" id="{819199CC-36FC-A882-110C-6465772F7406}"/>
                </a:ext>
              </a:extLst>
            </p:cNvPr>
            <p:cNvSpPr/>
            <p:nvPr/>
          </p:nvSpPr>
          <p:spPr>
            <a:xfrm>
              <a:off x="32884221" y="7663645"/>
              <a:ext cx="10222835" cy="575703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  <p:sp>
          <p:nvSpPr>
            <p:cNvPr id="19" name="สี่เหลี่ยมผืนผ้า 214">
              <a:extLst>
                <a:ext uri="{FF2B5EF4-FFF2-40B4-BE49-F238E27FC236}">
                  <a16:creationId xmlns:a16="http://schemas.microsoft.com/office/drawing/2014/main" id="{C78820A4-475B-6E8F-EA87-9816C4D9DA9E}"/>
                </a:ext>
              </a:extLst>
            </p:cNvPr>
            <p:cNvSpPr/>
            <p:nvPr/>
          </p:nvSpPr>
          <p:spPr>
            <a:xfrm>
              <a:off x="32872952" y="7148763"/>
              <a:ext cx="10234105" cy="773178"/>
            </a:xfrm>
            <a:prstGeom prst="rect">
              <a:avLst/>
            </a:prstGeom>
            <a:solidFill>
              <a:srgbClr val="58258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400">
                  <a:latin typeface="Arial"/>
                  <a:cs typeface="Arial"/>
                </a:rPr>
                <a:t>  Results – Poly Haven Dataset</a:t>
              </a:r>
              <a:endParaRPr lang="en-GB" sz="4400">
                <a:latin typeface="Arial"/>
                <a:cs typeface="Arial"/>
              </a:endParaRP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B21080EC-8718-4720-A30B-008DC49A340F}"/>
              </a:ext>
            </a:extLst>
          </p:cNvPr>
          <p:cNvSpPr txBox="1"/>
          <p:nvPr/>
        </p:nvSpPr>
        <p:spPr>
          <a:xfrm>
            <a:off x="22131149" y="16005145"/>
            <a:ext cx="9988357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Various indoor and outdoor scenes in Poly Haven demonstrate the limitation of existing methods on out-of-distribution data.</a:t>
            </a:r>
            <a:endParaRPr lang="en-US" sz="5850">
              <a:cs typeface="Arial"/>
            </a:endParaRPr>
          </a:p>
        </p:txBody>
      </p:sp>
      <p:sp>
        <p:nvSpPr>
          <p:cNvPr id="476" name="สี่เหลี่ยมผืนผ้า 213">
            <a:extLst>
              <a:ext uri="{FF2B5EF4-FFF2-40B4-BE49-F238E27FC236}">
                <a16:creationId xmlns:a16="http://schemas.microsoft.com/office/drawing/2014/main" id="{459326A9-C711-F561-7075-83E8292C3707}"/>
              </a:ext>
            </a:extLst>
          </p:cNvPr>
          <p:cNvSpPr/>
          <p:nvPr/>
        </p:nvSpPr>
        <p:spPr>
          <a:xfrm>
            <a:off x="11432571" y="15688807"/>
            <a:ext cx="10255062" cy="567241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78" name="TextBox 477">
            <a:extLst>
              <a:ext uri="{FF2B5EF4-FFF2-40B4-BE49-F238E27FC236}">
                <a16:creationId xmlns:a16="http://schemas.microsoft.com/office/drawing/2014/main" id="{EF9E150F-0E5D-796D-8D6D-7F8B4314D7A9}"/>
              </a:ext>
            </a:extLst>
          </p:cNvPr>
          <p:cNvSpPr txBox="1"/>
          <p:nvPr/>
        </p:nvSpPr>
        <p:spPr>
          <a:xfrm>
            <a:off x="11638809" y="16005145"/>
            <a:ext cx="9988357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Laval Indoor is a benchmark for many methods in Light Estimation. Our method outperforms state-of-the-art </a:t>
            </a:r>
            <a:r>
              <a:rPr lang="en-GB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StyleLight</a:t>
            </a:r>
            <a:r>
              <a:rPr lang="en-GB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[1] in 2 out of 3 metrics.</a:t>
            </a:r>
          </a:p>
        </p:txBody>
      </p: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30B8647D-DD67-A1A4-F94D-B8CA3968B916}"/>
              </a:ext>
            </a:extLst>
          </p:cNvPr>
          <p:cNvGrpSpPr>
            <a:grpSpLocks noChangeAspect="1"/>
          </p:cNvGrpSpPr>
          <p:nvPr/>
        </p:nvGrpSpPr>
        <p:grpSpPr>
          <a:xfrm>
            <a:off x="32782856" y="404539"/>
            <a:ext cx="10247222" cy="4151935"/>
            <a:chOff x="32845523" y="6987167"/>
            <a:chExt cx="10279875" cy="3859778"/>
          </a:xfrm>
        </p:grpSpPr>
        <p:sp>
          <p:nvSpPr>
            <p:cNvPr id="195" name="สี่เหลี่ยมผืนผ้า 213">
              <a:extLst>
                <a:ext uri="{FF2B5EF4-FFF2-40B4-BE49-F238E27FC236}">
                  <a16:creationId xmlns:a16="http://schemas.microsoft.com/office/drawing/2014/main" id="{5AA103DF-9663-196E-5938-4A6B20FAD30D}"/>
                </a:ext>
              </a:extLst>
            </p:cNvPr>
            <p:cNvSpPr/>
            <p:nvPr/>
          </p:nvSpPr>
          <p:spPr>
            <a:xfrm>
              <a:off x="32845523" y="7707259"/>
              <a:ext cx="10274338" cy="31396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  <p:sp>
          <p:nvSpPr>
            <p:cNvPr id="196" name="สี่เหลี่ยมผืนผ้า 214">
              <a:extLst>
                <a:ext uri="{FF2B5EF4-FFF2-40B4-BE49-F238E27FC236}">
                  <a16:creationId xmlns:a16="http://schemas.microsoft.com/office/drawing/2014/main" id="{716962B9-B265-BA14-CF20-0228DCF2FFD5}"/>
                </a:ext>
              </a:extLst>
            </p:cNvPr>
            <p:cNvSpPr/>
            <p:nvPr/>
          </p:nvSpPr>
          <p:spPr>
            <a:xfrm>
              <a:off x="32847150" y="6987167"/>
              <a:ext cx="10278248" cy="723288"/>
            </a:xfrm>
            <a:prstGeom prst="rect">
              <a:avLst/>
            </a:prstGeom>
            <a:solidFill>
              <a:srgbClr val="58258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r>
                <a:rPr lang="en-US" sz="4000">
                  <a:latin typeface="Arial"/>
                  <a:cs typeface="Arial"/>
                </a:rPr>
                <a:t>  Results – Quantitative</a:t>
              </a:r>
              <a:endParaRPr lang="en-GB" sz="4000">
                <a:latin typeface="Arial"/>
                <a:cs typeface="Arial"/>
              </a:endParaRPr>
            </a:p>
          </p:txBody>
        </p:sp>
      </p:grpSp>
      <p:sp>
        <p:nvSpPr>
          <p:cNvPr id="757" name="TextBox 756">
            <a:extLst>
              <a:ext uri="{FF2B5EF4-FFF2-40B4-BE49-F238E27FC236}">
                <a16:creationId xmlns:a16="http://schemas.microsoft.com/office/drawing/2014/main" id="{1F11F45F-4F6A-71F3-458C-B3FAFDC983EE}"/>
              </a:ext>
            </a:extLst>
          </p:cNvPr>
          <p:cNvSpPr txBox="1"/>
          <p:nvPr/>
        </p:nvSpPr>
        <p:spPr>
          <a:xfrm>
            <a:off x="32932723" y="1262783"/>
            <a:ext cx="9970447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>
                <a:latin typeface="Arial"/>
                <a:ea typeface="MS PGothic"/>
                <a:cs typeface="Arial"/>
              </a:rPr>
              <a:t>We render mirror, matte, and diffuse balls under the predicted HDR maps and compare them to the ground truth.</a:t>
            </a:r>
            <a:endParaRPr lang="en-US" sz="2400">
              <a:cs typeface="Arial" panose="020B0604020202020204" pitchFamily="34" charset="0"/>
            </a:endParaRPr>
          </a:p>
        </p:txBody>
      </p:sp>
      <p:sp>
        <p:nvSpPr>
          <p:cNvPr id="775" name="TextBox 774">
            <a:extLst>
              <a:ext uri="{FF2B5EF4-FFF2-40B4-BE49-F238E27FC236}">
                <a16:creationId xmlns:a16="http://schemas.microsoft.com/office/drawing/2014/main" id="{9F02A153-65B5-CAD6-78F3-31BB89E96B1A}"/>
              </a:ext>
            </a:extLst>
          </p:cNvPr>
          <p:cNvSpPr txBox="1"/>
          <p:nvPr/>
        </p:nvSpPr>
        <p:spPr>
          <a:xfrm>
            <a:off x="32970873" y="19977159"/>
            <a:ext cx="9815508" cy="16927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500">
                <a:latin typeface="Arial"/>
                <a:ea typeface="MS PGothic"/>
                <a:cs typeface="Arial"/>
              </a:rPr>
              <a:t>In-the-wild images from unsplash.com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[1]</a:t>
            </a:r>
            <a:r>
              <a:rPr lang="th-TH" sz="1500">
                <a:latin typeface="Arial"/>
                <a:ea typeface="MS PGothic"/>
                <a:cs typeface="Cordia New"/>
              </a:rPr>
              <a:t> </a:t>
            </a:r>
            <a:r>
              <a:rPr lang="en-US" sz="1500" err="1">
                <a:latin typeface="Arial"/>
                <a:ea typeface="MS PGothic"/>
                <a:cs typeface="Arial"/>
              </a:rPr>
              <a:t>Guangcong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err="1">
                <a:latin typeface="Arial"/>
                <a:ea typeface="MS PGothic"/>
                <a:cs typeface="Arial"/>
              </a:rPr>
              <a:t>Stylelight</a:t>
            </a:r>
            <a:r>
              <a:rPr lang="en-US" sz="1500">
                <a:latin typeface="Arial"/>
                <a:ea typeface="MS PGothic"/>
                <a:cs typeface="Arial"/>
              </a:rPr>
              <a:t>: </a:t>
            </a:r>
            <a:r>
              <a:rPr lang="en-US" sz="1500" i="1" err="1">
                <a:latin typeface="Arial"/>
                <a:ea typeface="MS PGothic"/>
                <a:cs typeface="Arial"/>
              </a:rPr>
              <a:t>Hdr</a:t>
            </a:r>
            <a:r>
              <a:rPr lang="en-US" sz="1500" i="1">
                <a:latin typeface="Arial"/>
                <a:ea typeface="MS PGothic"/>
                <a:cs typeface="Arial"/>
              </a:rPr>
              <a:t> panorama generation for lighting estimation and editing</a:t>
            </a:r>
            <a:r>
              <a:rPr lang="en-US" sz="1500">
                <a:latin typeface="Arial"/>
                <a:ea typeface="MS PGothic"/>
                <a:cs typeface="Arial"/>
              </a:rPr>
              <a:t>. In proc. ECCV, 2022.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[2] </a:t>
            </a:r>
            <a:r>
              <a:rPr lang="en-US" sz="1500" err="1">
                <a:latin typeface="Arial"/>
                <a:ea typeface="MS PGothic"/>
                <a:cs typeface="Arial"/>
              </a:rPr>
              <a:t>Omri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i="1">
                <a:latin typeface="Arial"/>
                <a:ea typeface="MS PGothic"/>
                <a:cs typeface="Arial"/>
              </a:rPr>
              <a:t>Blended diffusion for text-driven editing of natural images</a:t>
            </a:r>
            <a:r>
              <a:rPr lang="en-US" sz="1500">
                <a:latin typeface="Arial"/>
                <a:ea typeface="MS PGothic"/>
                <a:cs typeface="Arial"/>
              </a:rPr>
              <a:t>. In proc. CVPR, 2022.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[3] </a:t>
            </a:r>
            <a:r>
              <a:rPr lang="en-US" sz="1500" err="1">
                <a:latin typeface="Arial"/>
                <a:ea typeface="MS PGothic"/>
                <a:cs typeface="Arial"/>
              </a:rPr>
              <a:t>Binxin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i="1">
                <a:latin typeface="Arial"/>
                <a:ea typeface="MS PGothic"/>
                <a:cs typeface="Arial"/>
              </a:rPr>
              <a:t>Paint by example: Exemplar-based image editing with diffusion models</a:t>
            </a:r>
            <a:r>
              <a:rPr lang="en-US" sz="1500">
                <a:latin typeface="Arial"/>
                <a:ea typeface="MS PGothic"/>
                <a:cs typeface="Arial"/>
              </a:rPr>
              <a:t>. In proc. CVPR, 2023.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[4] Hu et al., </a:t>
            </a:r>
            <a:r>
              <a:rPr lang="fr-FR" sz="1500" i="1">
                <a:latin typeface="Arial"/>
                <a:ea typeface="MS PGothic"/>
                <a:cs typeface="Arial"/>
              </a:rPr>
              <a:t>IP-Adapter: </a:t>
            </a:r>
            <a:r>
              <a:rPr lang="fr-FR" sz="1500" i="1" err="1">
                <a:latin typeface="Arial"/>
                <a:ea typeface="MS PGothic"/>
                <a:cs typeface="Arial"/>
              </a:rPr>
              <a:t>Text</a:t>
            </a:r>
            <a:r>
              <a:rPr lang="fr-FR" sz="1500" i="1">
                <a:latin typeface="Arial"/>
                <a:ea typeface="MS PGothic"/>
                <a:cs typeface="Arial"/>
              </a:rPr>
              <a:t> compatible image prompt adapter for </a:t>
            </a:r>
            <a:r>
              <a:rPr lang="fr-FR" sz="1500" i="1" err="1">
                <a:latin typeface="Arial"/>
                <a:ea typeface="MS PGothic"/>
                <a:cs typeface="Arial"/>
              </a:rPr>
              <a:t>text-toimage</a:t>
            </a:r>
            <a:r>
              <a:rPr lang="fr-FR" sz="1500" i="1">
                <a:latin typeface="Arial"/>
                <a:ea typeface="MS PGothic"/>
                <a:cs typeface="Arial"/>
              </a:rPr>
              <a:t> diffusion </a:t>
            </a:r>
            <a:r>
              <a:rPr lang="fr-FR" sz="1500" i="1" err="1">
                <a:latin typeface="Arial"/>
                <a:ea typeface="MS PGothic"/>
                <a:cs typeface="Arial"/>
              </a:rPr>
              <a:t>models</a:t>
            </a:r>
            <a:r>
              <a:rPr lang="fr-FR" sz="1500">
                <a:latin typeface="Arial"/>
                <a:ea typeface="MS PGothic"/>
                <a:cs typeface="Arial"/>
              </a:rPr>
              <a:t>. 2023.</a:t>
            </a:r>
          </a:p>
          <a:p>
            <a:r>
              <a:rPr lang="fr-FR" sz="1500">
                <a:latin typeface="Arial"/>
                <a:ea typeface="MS PGothic"/>
                <a:cs typeface="Arial"/>
              </a:rPr>
              <a:t>[5] Meng et al., </a:t>
            </a:r>
            <a:r>
              <a:rPr lang="fr-FR" sz="1500" err="1">
                <a:latin typeface="Arial"/>
                <a:ea typeface="MS PGothic"/>
                <a:cs typeface="Arial"/>
              </a:rPr>
              <a:t>SDEdit</a:t>
            </a:r>
            <a:r>
              <a:rPr lang="fr-FR" sz="1500">
                <a:latin typeface="Arial"/>
                <a:ea typeface="MS PGothic"/>
                <a:cs typeface="Arial"/>
              </a:rPr>
              <a:t>: </a:t>
            </a:r>
            <a:r>
              <a:rPr lang="fr-FR" sz="1500" err="1">
                <a:latin typeface="Arial"/>
                <a:ea typeface="MS PGothic"/>
                <a:cs typeface="Arial"/>
              </a:rPr>
              <a:t>Guided</a:t>
            </a:r>
            <a:r>
              <a:rPr lang="fr-FR" sz="1500">
                <a:latin typeface="Arial"/>
                <a:ea typeface="MS PGothic"/>
                <a:cs typeface="Arial"/>
              </a:rPr>
              <a:t> Image </a:t>
            </a:r>
            <a:r>
              <a:rPr lang="fr-FR" sz="1500" err="1">
                <a:latin typeface="Arial"/>
                <a:ea typeface="MS PGothic"/>
                <a:cs typeface="Arial"/>
              </a:rPr>
              <a:t>Synthesis</a:t>
            </a:r>
            <a:r>
              <a:rPr lang="fr-FR" sz="1500">
                <a:latin typeface="Arial"/>
                <a:ea typeface="MS PGothic"/>
                <a:cs typeface="Arial"/>
              </a:rPr>
              <a:t> and Editing </a:t>
            </a:r>
            <a:r>
              <a:rPr lang="fr-FR" sz="1500" err="1">
                <a:latin typeface="Arial"/>
                <a:ea typeface="MS PGothic"/>
                <a:cs typeface="Arial"/>
              </a:rPr>
              <a:t>with</a:t>
            </a:r>
            <a:r>
              <a:rPr lang="fr-FR" sz="1500">
                <a:latin typeface="Arial"/>
                <a:ea typeface="MS PGothic"/>
                <a:cs typeface="Arial"/>
              </a:rPr>
              <a:t> </a:t>
            </a:r>
            <a:r>
              <a:rPr lang="fr-FR" sz="1500" err="1">
                <a:latin typeface="Arial"/>
                <a:ea typeface="MS PGothic"/>
                <a:cs typeface="Arial"/>
              </a:rPr>
              <a:t>Stochastic</a:t>
            </a:r>
            <a:r>
              <a:rPr lang="fr-FR" sz="1500">
                <a:latin typeface="Arial"/>
                <a:ea typeface="MS PGothic"/>
                <a:cs typeface="Arial"/>
              </a:rPr>
              <a:t> </a:t>
            </a:r>
            <a:r>
              <a:rPr lang="fr-FR" sz="1500" err="1">
                <a:latin typeface="Arial"/>
                <a:ea typeface="MS PGothic"/>
                <a:cs typeface="Arial"/>
              </a:rPr>
              <a:t>Differential</a:t>
            </a:r>
            <a:r>
              <a:rPr lang="fr-FR" sz="1500">
                <a:latin typeface="Arial"/>
                <a:ea typeface="MS PGothic"/>
                <a:cs typeface="Arial"/>
              </a:rPr>
              <a:t> Equations. ICLR, 2022.</a:t>
            </a:r>
          </a:p>
          <a:p>
            <a:endParaRPr lang="en-US" sz="1500">
              <a:latin typeface="Arial"/>
              <a:ea typeface="MS PGothic"/>
              <a:cs typeface="Arial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BBA9720-F64A-F314-888A-C620298D8A5E}"/>
              </a:ext>
            </a:extLst>
          </p:cNvPr>
          <p:cNvSpPr txBox="1"/>
          <p:nvPr/>
        </p:nvSpPr>
        <p:spPr>
          <a:xfrm>
            <a:off x="21995370" y="18772412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Ground truth</a:t>
            </a:r>
            <a:endParaRPr lang="en-GB" sz="1800" b="1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ADF70B-6BE9-9792-0B34-D9C9BAEAE761}"/>
              </a:ext>
            </a:extLst>
          </p:cNvPr>
          <p:cNvSpPr txBox="1"/>
          <p:nvPr/>
        </p:nvSpPr>
        <p:spPr>
          <a:xfrm>
            <a:off x="21995370" y="17500160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Input Image</a:t>
            </a:r>
            <a:endParaRPr lang="en-GB" sz="1800" b="1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B475BF6-6882-A82D-4D8A-5EBBB9A16BD0}"/>
              </a:ext>
            </a:extLst>
          </p:cNvPr>
          <p:cNvSpPr txBox="1"/>
          <p:nvPr/>
        </p:nvSpPr>
        <p:spPr>
          <a:xfrm>
            <a:off x="21995370" y="19662210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>
                <a:solidFill>
                  <a:srgbClr val="C00000"/>
                </a:solidFill>
              </a:rPr>
              <a:t>DiffusionLight</a:t>
            </a:r>
            <a:endParaRPr lang="en-GB" sz="1800" b="1">
              <a:solidFill>
                <a:srgbClr val="C0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27DDAC7-C61C-6012-36B3-D017D6626A4D}"/>
              </a:ext>
            </a:extLst>
          </p:cNvPr>
          <p:cNvSpPr txBox="1"/>
          <p:nvPr/>
        </p:nvSpPr>
        <p:spPr>
          <a:xfrm>
            <a:off x="21995370" y="20656635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/>
              <a:t>StyleLight</a:t>
            </a:r>
            <a:r>
              <a:rPr lang="en-US" sz="1800" b="1"/>
              <a:t> [1]</a:t>
            </a:r>
            <a:endParaRPr lang="en-GB" sz="1800" b="1"/>
          </a:p>
        </p:txBody>
      </p:sp>
      <p:pic>
        <p:nvPicPr>
          <p:cNvPr id="36" name="Picture 66">
            <a:extLst>
              <a:ext uri="{FF2B5EF4-FFF2-40B4-BE49-F238E27FC236}">
                <a16:creationId xmlns:a16="http://schemas.microsoft.com/office/drawing/2014/main" id="{41AF1991-E609-304A-59B7-30420B96B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5134" y="16908001"/>
            <a:ext cx="1531105" cy="114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6">
            <a:extLst>
              <a:ext uri="{FF2B5EF4-FFF2-40B4-BE49-F238E27FC236}">
                <a16:creationId xmlns:a16="http://schemas.microsoft.com/office/drawing/2014/main" id="{0595366A-988B-DA1E-D016-A339C849B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3506" y="16908001"/>
            <a:ext cx="1534860" cy="115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06">
            <a:extLst>
              <a:ext uri="{FF2B5EF4-FFF2-40B4-BE49-F238E27FC236}">
                <a16:creationId xmlns:a16="http://schemas.microsoft.com/office/drawing/2014/main" id="{325727F8-0FF5-35B1-8537-48426F5081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9127" y="16908001"/>
            <a:ext cx="1531105" cy="114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7" name="สี่เหลี่ยมผืนผ้า 213">
            <a:extLst>
              <a:ext uri="{FF2B5EF4-FFF2-40B4-BE49-F238E27FC236}">
                <a16:creationId xmlns:a16="http://schemas.microsoft.com/office/drawing/2014/main" id="{46BF0489-A9FC-4FC7-7ED6-0D831F59681B}"/>
              </a:ext>
            </a:extLst>
          </p:cNvPr>
          <p:cNvSpPr/>
          <p:nvPr/>
        </p:nvSpPr>
        <p:spPr>
          <a:xfrm>
            <a:off x="32782857" y="5150627"/>
            <a:ext cx="10241703" cy="1448871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839" name="สี่เหลี่ยมผืนผ้า 214">
            <a:extLst>
              <a:ext uri="{FF2B5EF4-FFF2-40B4-BE49-F238E27FC236}">
                <a16:creationId xmlns:a16="http://schemas.microsoft.com/office/drawing/2014/main" id="{E4873663-6C00-19A4-ABEA-C8052A028E56}"/>
              </a:ext>
            </a:extLst>
          </p:cNvPr>
          <p:cNvSpPr>
            <a:spLocks noChangeAspect="1"/>
          </p:cNvSpPr>
          <p:nvPr/>
        </p:nvSpPr>
        <p:spPr>
          <a:xfrm>
            <a:off x="32782857" y="4709992"/>
            <a:ext cx="10245600" cy="763200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000">
                <a:latin typeface="Arial"/>
                <a:cs typeface="Arial"/>
              </a:rPr>
              <a:t>  Results – In the Wild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5" name="สี่เหลี่ยมผืนผ้า 213">
            <a:extLst>
              <a:ext uri="{FF2B5EF4-FFF2-40B4-BE49-F238E27FC236}">
                <a16:creationId xmlns:a16="http://schemas.microsoft.com/office/drawing/2014/main" id="{6A91C231-9D0C-734A-5BDC-CA5297DB811D}"/>
              </a:ext>
            </a:extLst>
          </p:cNvPr>
          <p:cNvSpPr/>
          <p:nvPr/>
        </p:nvSpPr>
        <p:spPr>
          <a:xfrm>
            <a:off x="833218" y="8363629"/>
            <a:ext cx="10178358" cy="129975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48" name="สี่เหลี่ยมผืนผ้า 214">
            <a:extLst>
              <a:ext uri="{FF2B5EF4-FFF2-40B4-BE49-F238E27FC236}">
                <a16:creationId xmlns:a16="http://schemas.microsoft.com/office/drawing/2014/main" id="{25393A78-21F4-9ABA-CA58-82AF6AA9BF6D}"/>
              </a:ext>
            </a:extLst>
          </p:cNvPr>
          <p:cNvSpPr/>
          <p:nvPr/>
        </p:nvSpPr>
        <p:spPr>
          <a:xfrm>
            <a:off x="822746" y="8354152"/>
            <a:ext cx="10194889" cy="764594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Observations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059" name="TextBox 4302">
            <a:extLst>
              <a:ext uri="{FF2B5EF4-FFF2-40B4-BE49-F238E27FC236}">
                <a16:creationId xmlns:a16="http://schemas.microsoft.com/office/drawing/2014/main" id="{12B747BE-4088-A781-4756-FFEC29463000}"/>
              </a:ext>
            </a:extLst>
          </p:cNvPr>
          <p:cNvSpPr txBox="1"/>
          <p:nvPr/>
        </p:nvSpPr>
        <p:spPr>
          <a:xfrm>
            <a:off x="11583162" y="8935098"/>
            <a:ext cx="6672405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Built on a standard inpainting pipeline, we further condition SDXL with a depth map via ControlNet. This depth map includes a white circle from the inpainting mask and helps the ball consistently appear and fit the mask.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510" name="Rectangle: Rounded Corners 509">
            <a:extLst>
              <a:ext uri="{FF2B5EF4-FFF2-40B4-BE49-F238E27FC236}">
                <a16:creationId xmlns:a16="http://schemas.microsoft.com/office/drawing/2014/main" id="{5EC5EC91-23A5-6129-F197-007E1E96A6E9}"/>
              </a:ext>
            </a:extLst>
          </p:cNvPr>
          <p:cNvSpPr/>
          <p:nvPr/>
        </p:nvSpPr>
        <p:spPr>
          <a:xfrm>
            <a:off x="15984997" y="5448181"/>
            <a:ext cx="16336599" cy="558000"/>
          </a:xfrm>
          <a:prstGeom prst="roundRect">
            <a:avLst/>
          </a:prstGeom>
          <a:solidFill>
            <a:srgbClr val="CCE5FF"/>
          </a:solidFill>
          <a:ln>
            <a:solidFill>
              <a:srgbClr val="B9DB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800" b="1">
                <a:solidFill>
                  <a:srgbClr val="033E8A"/>
                </a:solidFill>
                <a:latin typeface="Arial"/>
                <a:cs typeface="Arial"/>
              </a:rPr>
              <a:t>1. Novel light estimation </a:t>
            </a:r>
            <a:r>
              <a:rPr lang="en-GB" sz="2800">
                <a:solidFill>
                  <a:srgbClr val="033E8A"/>
                </a:solidFill>
                <a:latin typeface="Arial"/>
                <a:cs typeface="Arial"/>
              </a:rPr>
              <a:t>for in-the-wild images by leveraging the prior in a pretrained diffusion model</a:t>
            </a:r>
          </a:p>
        </p:txBody>
      </p:sp>
      <p:sp>
        <p:nvSpPr>
          <p:cNvPr id="517" name="Rectangle: Rounded Corners 516">
            <a:extLst>
              <a:ext uri="{FF2B5EF4-FFF2-40B4-BE49-F238E27FC236}">
                <a16:creationId xmlns:a16="http://schemas.microsoft.com/office/drawing/2014/main" id="{021C9A62-AC37-467B-2CAA-32C83F679457}"/>
              </a:ext>
            </a:extLst>
          </p:cNvPr>
          <p:cNvSpPr/>
          <p:nvPr/>
        </p:nvSpPr>
        <p:spPr>
          <a:xfrm>
            <a:off x="15980420" y="6080784"/>
            <a:ext cx="16345752" cy="558000"/>
          </a:xfrm>
          <a:prstGeom prst="roundRect">
            <a:avLst/>
          </a:prstGeom>
          <a:solidFill>
            <a:srgbClr val="D4EDDA"/>
          </a:solidFill>
          <a:ln>
            <a:solidFill>
              <a:srgbClr val="C4E7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2800" b="1">
                <a:solidFill>
                  <a:srgbClr val="00450F"/>
                </a:solidFill>
                <a:latin typeface="Arial"/>
                <a:cs typeface="Arial"/>
              </a:rPr>
              <a:t>2. Iterative inpainting algorithm</a:t>
            </a:r>
            <a:r>
              <a:rPr lang="en-US" sz="2800">
                <a:solidFill>
                  <a:srgbClr val="00450F"/>
                </a:solidFill>
                <a:latin typeface="Arial"/>
                <a:cs typeface="Arial"/>
              </a:rPr>
              <a:t> for improving quality and consistency of chrome balls</a:t>
            </a:r>
            <a:endParaRPr lang="en-US" sz="6000"/>
          </a:p>
        </p:txBody>
      </p:sp>
      <p:sp>
        <p:nvSpPr>
          <p:cNvPr id="520" name="Rectangle: Rounded Corners 519">
            <a:extLst>
              <a:ext uri="{FF2B5EF4-FFF2-40B4-BE49-F238E27FC236}">
                <a16:creationId xmlns:a16="http://schemas.microsoft.com/office/drawing/2014/main" id="{0B026CA8-B720-C940-B8A4-4585D574989A}"/>
              </a:ext>
            </a:extLst>
          </p:cNvPr>
          <p:cNvSpPr/>
          <p:nvPr/>
        </p:nvSpPr>
        <p:spPr>
          <a:xfrm>
            <a:off x="15979056" y="6713387"/>
            <a:ext cx="16348480" cy="558000"/>
          </a:xfrm>
          <a:prstGeom prst="roundRect">
            <a:avLst/>
          </a:prstGeom>
          <a:solidFill>
            <a:srgbClr val="FFF3CD"/>
          </a:solidFill>
          <a:ln>
            <a:solidFill>
              <a:srgbClr val="FFEEB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2800" b="1">
                <a:solidFill>
                  <a:srgbClr val="846309"/>
                </a:solidFill>
                <a:latin typeface="Arial"/>
              </a:rPr>
              <a:t>3. </a:t>
            </a:r>
            <a:r>
              <a:rPr lang="en-US" sz="2800" b="1" err="1">
                <a:solidFill>
                  <a:srgbClr val="846309"/>
                </a:solidFill>
                <a:latin typeface="Arial"/>
              </a:rPr>
              <a:t>LoRA</a:t>
            </a:r>
            <a:r>
              <a:rPr lang="en-US" sz="2800" b="1">
                <a:solidFill>
                  <a:srgbClr val="846309"/>
                </a:solidFill>
                <a:latin typeface="Arial"/>
              </a:rPr>
              <a:t> training strategy </a:t>
            </a:r>
            <a:r>
              <a:rPr lang="en-US" sz="2800">
                <a:solidFill>
                  <a:srgbClr val="846309"/>
                </a:solidFill>
                <a:latin typeface="Arial"/>
              </a:rPr>
              <a:t>for exposure bracketing to produce HDR chrome balls</a:t>
            </a:r>
            <a:endParaRPr lang="en-GB" sz="6000">
              <a:latin typeface="Arial"/>
              <a:cs typeface="Arial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8AB00D1-8304-1FE8-F15C-F6785F464949}"/>
              </a:ext>
            </a:extLst>
          </p:cNvPr>
          <p:cNvPicPr>
            <a:picLocks noChangeAspect="1"/>
          </p:cNvPicPr>
          <p:nvPr/>
        </p:nvPicPr>
        <p:blipFill rotWithShape="1">
          <a:blip r:embed="rId28"/>
          <a:srcRect l="751" t="457" r="743" b="50046"/>
          <a:stretch/>
        </p:blipFill>
        <p:spPr>
          <a:xfrm>
            <a:off x="4249602" y="10587593"/>
            <a:ext cx="1096747" cy="1068831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465" name="Picture 464">
            <a:extLst>
              <a:ext uri="{FF2B5EF4-FFF2-40B4-BE49-F238E27FC236}">
                <a16:creationId xmlns:a16="http://schemas.microsoft.com/office/drawing/2014/main" id="{5A824E97-D264-F9AA-3071-DAEEFD19A36B}"/>
              </a:ext>
            </a:extLst>
          </p:cNvPr>
          <p:cNvPicPr>
            <a:picLocks noChangeAspect="1"/>
          </p:cNvPicPr>
          <p:nvPr/>
        </p:nvPicPr>
        <p:blipFill rotWithShape="1">
          <a:blip r:embed="rId29"/>
          <a:srcRect l="655" t="464" r="50252"/>
          <a:stretch/>
        </p:blipFill>
        <p:spPr>
          <a:xfrm>
            <a:off x="3139810" y="10587593"/>
            <a:ext cx="1096525" cy="1068831"/>
          </a:xfrm>
          <a:prstGeom prst="rect">
            <a:avLst/>
          </a:prstGeom>
          <a:ln>
            <a:noFill/>
          </a:ln>
          <a:effectLst/>
        </p:spPr>
      </p:pic>
      <p:sp>
        <p:nvSpPr>
          <p:cNvPr id="467" name="TextBox 466">
            <a:extLst>
              <a:ext uri="{FF2B5EF4-FFF2-40B4-BE49-F238E27FC236}">
                <a16:creationId xmlns:a16="http://schemas.microsoft.com/office/drawing/2014/main" id="{0EE96505-7B6F-5404-D316-5120BEC2140C}"/>
              </a:ext>
            </a:extLst>
          </p:cNvPr>
          <p:cNvSpPr txBox="1"/>
          <p:nvPr/>
        </p:nvSpPr>
        <p:spPr>
          <a:xfrm>
            <a:off x="4145773" y="10042907"/>
            <a:ext cx="14394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/>
              <a:t>Stable </a:t>
            </a:r>
          </a:p>
          <a:p>
            <a:pPr algn="ctr"/>
            <a:r>
              <a:rPr lang="en-US" sz="1600" b="1"/>
              <a:t>Diffusion XL</a:t>
            </a:r>
          </a:p>
        </p:txBody>
      </p:sp>
      <p:sp>
        <p:nvSpPr>
          <p:cNvPr id="468" name="TextBox 467">
            <a:extLst>
              <a:ext uri="{FF2B5EF4-FFF2-40B4-BE49-F238E27FC236}">
                <a16:creationId xmlns:a16="http://schemas.microsoft.com/office/drawing/2014/main" id="{EFEB4CD8-A11E-9AD6-6238-57F24F1907F1}"/>
              </a:ext>
            </a:extLst>
          </p:cNvPr>
          <p:cNvSpPr txBox="1"/>
          <p:nvPr/>
        </p:nvSpPr>
        <p:spPr>
          <a:xfrm>
            <a:off x="2978544" y="10043263"/>
            <a:ext cx="1380338" cy="594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Blended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Diffusion [2]</a:t>
            </a:r>
          </a:p>
        </p:txBody>
      </p:sp>
      <p:pic>
        <p:nvPicPr>
          <p:cNvPr id="473" name="Picture 472">
            <a:extLst>
              <a:ext uri="{FF2B5EF4-FFF2-40B4-BE49-F238E27FC236}">
                <a16:creationId xmlns:a16="http://schemas.microsoft.com/office/drawing/2014/main" id="{75EF2481-022C-BEE3-6EFF-21E915FC4DBF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1157" t="75275" r="312" b="-235"/>
          <a:stretch/>
        </p:blipFill>
        <p:spPr>
          <a:xfrm>
            <a:off x="5359617" y="10594643"/>
            <a:ext cx="1088634" cy="1068326"/>
          </a:xfrm>
          <a:prstGeom prst="rect">
            <a:avLst/>
          </a:prstGeom>
          <a:ln>
            <a:noFill/>
          </a:ln>
          <a:effectLst/>
        </p:spPr>
      </p:pic>
      <p:sp>
        <p:nvSpPr>
          <p:cNvPr id="480" name="TextBox 479">
            <a:extLst>
              <a:ext uri="{FF2B5EF4-FFF2-40B4-BE49-F238E27FC236}">
                <a16:creationId xmlns:a16="http://schemas.microsoft.com/office/drawing/2014/main" id="{B60C681D-745F-9256-DCF5-E0BAD0E8AB39}"/>
              </a:ext>
            </a:extLst>
          </p:cNvPr>
          <p:cNvSpPr txBox="1"/>
          <p:nvPr/>
        </p:nvSpPr>
        <p:spPr>
          <a:xfrm>
            <a:off x="5366590" y="10043263"/>
            <a:ext cx="1088429" cy="5111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/>
              <a:t>Adobe</a:t>
            </a:r>
          </a:p>
          <a:p>
            <a:pPr algn="ctr"/>
            <a:r>
              <a:rPr lang="en-US" sz="1600" b="1"/>
              <a:t>Firefly</a:t>
            </a:r>
          </a:p>
        </p:txBody>
      </p:sp>
      <p:pic>
        <p:nvPicPr>
          <p:cNvPr id="492" name="Picture 491">
            <a:extLst>
              <a:ext uri="{FF2B5EF4-FFF2-40B4-BE49-F238E27FC236}">
                <a16:creationId xmlns:a16="http://schemas.microsoft.com/office/drawing/2014/main" id="{7DDFE914-3CA8-CF33-C618-083761D60FB0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907" t="50208" r="-372" b="24809"/>
          <a:stretch/>
        </p:blipFill>
        <p:spPr>
          <a:xfrm>
            <a:off x="6461518" y="10587593"/>
            <a:ext cx="1098953" cy="1069334"/>
          </a:xfrm>
          <a:prstGeom prst="rect">
            <a:avLst/>
          </a:prstGeom>
          <a:ln>
            <a:noFill/>
          </a:ln>
          <a:effectLst/>
        </p:spPr>
      </p:pic>
      <p:sp>
        <p:nvSpPr>
          <p:cNvPr id="494" name="TextBox 493">
            <a:extLst>
              <a:ext uri="{FF2B5EF4-FFF2-40B4-BE49-F238E27FC236}">
                <a16:creationId xmlns:a16="http://schemas.microsoft.com/office/drawing/2014/main" id="{6E2794DB-E060-3455-9E6C-146DEE4D9B30}"/>
              </a:ext>
            </a:extLst>
          </p:cNvPr>
          <p:cNvSpPr txBox="1"/>
          <p:nvPr/>
        </p:nvSpPr>
        <p:spPr>
          <a:xfrm>
            <a:off x="6524654" y="10280889"/>
            <a:ext cx="1111029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>
                <a:latin typeface="Arial"/>
                <a:ea typeface="MS PGothic"/>
                <a:cs typeface="Arial"/>
              </a:rPr>
              <a:t>DALL·E2 </a:t>
            </a:r>
            <a:endParaRPr lang="en-US" sz="1600" b="1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pic>
        <p:nvPicPr>
          <p:cNvPr id="495" name="Picture 494">
            <a:extLst>
              <a:ext uri="{FF2B5EF4-FFF2-40B4-BE49-F238E27FC236}">
                <a16:creationId xmlns:a16="http://schemas.microsoft.com/office/drawing/2014/main" id="{0F27307A-7D3B-9E9E-328B-A3798A85BBF9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535" t="127" b="74890"/>
          <a:stretch/>
        </p:blipFill>
        <p:spPr>
          <a:xfrm>
            <a:off x="7573739" y="10587593"/>
            <a:ext cx="1098953" cy="1069334"/>
          </a:xfrm>
          <a:prstGeom prst="rect">
            <a:avLst/>
          </a:prstGeom>
          <a:ln>
            <a:noFill/>
          </a:ln>
          <a:effectLst/>
        </p:spPr>
      </p:pic>
      <p:sp>
        <p:nvSpPr>
          <p:cNvPr id="498" name="TextBox 497">
            <a:extLst>
              <a:ext uri="{FF2B5EF4-FFF2-40B4-BE49-F238E27FC236}">
                <a16:creationId xmlns:a16="http://schemas.microsoft.com/office/drawing/2014/main" id="{9C362F4E-171E-E58F-2DCD-F0D4D5449318}"/>
              </a:ext>
            </a:extLst>
          </p:cNvPr>
          <p:cNvSpPr txBox="1"/>
          <p:nvPr/>
        </p:nvSpPr>
        <p:spPr>
          <a:xfrm>
            <a:off x="7449777" y="10043263"/>
            <a:ext cx="1437594" cy="59414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Paint-By-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Example [3]</a:t>
            </a:r>
          </a:p>
        </p:txBody>
      </p:sp>
      <p:pic>
        <p:nvPicPr>
          <p:cNvPr id="501" name="Picture 500">
            <a:extLst>
              <a:ext uri="{FF2B5EF4-FFF2-40B4-BE49-F238E27FC236}">
                <a16:creationId xmlns:a16="http://schemas.microsoft.com/office/drawing/2014/main" id="{4295ECC1-1567-919E-BB75-C62B553ED756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563" t="25173" r="-28" b="49844"/>
          <a:stretch/>
        </p:blipFill>
        <p:spPr>
          <a:xfrm>
            <a:off x="8685958" y="10587593"/>
            <a:ext cx="1098954" cy="1069335"/>
          </a:xfrm>
          <a:prstGeom prst="rect">
            <a:avLst/>
          </a:prstGeom>
          <a:ln>
            <a:noFill/>
          </a:ln>
          <a:effectLst/>
        </p:spPr>
      </p:pic>
      <p:sp>
        <p:nvSpPr>
          <p:cNvPr id="502" name="TextBox 501">
            <a:extLst>
              <a:ext uri="{FF2B5EF4-FFF2-40B4-BE49-F238E27FC236}">
                <a16:creationId xmlns:a16="http://schemas.microsoft.com/office/drawing/2014/main" id="{CF603AAC-3C58-4814-C988-CA03E6EC8054}"/>
              </a:ext>
            </a:extLst>
          </p:cNvPr>
          <p:cNvSpPr txBox="1"/>
          <p:nvPr/>
        </p:nvSpPr>
        <p:spPr>
          <a:xfrm>
            <a:off x="8604343" y="10015186"/>
            <a:ext cx="12285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IP-Adapter [4]</a:t>
            </a:r>
          </a:p>
        </p:txBody>
      </p:sp>
      <p:sp>
        <p:nvSpPr>
          <p:cNvPr id="503" name="TextBox 502">
            <a:extLst>
              <a:ext uri="{FF2B5EF4-FFF2-40B4-BE49-F238E27FC236}">
                <a16:creationId xmlns:a16="http://schemas.microsoft.com/office/drawing/2014/main" id="{194B1995-14CA-B574-4952-E69F975FC6EB}"/>
              </a:ext>
            </a:extLst>
          </p:cNvPr>
          <p:cNvSpPr txBox="1"/>
          <p:nvPr/>
        </p:nvSpPr>
        <p:spPr>
          <a:xfrm>
            <a:off x="1130133" y="10156824"/>
            <a:ext cx="1630301" cy="343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pic>
        <p:nvPicPr>
          <p:cNvPr id="504" name="Picture 503" descr="A reflection of a building in a mirror&#10;&#10;Description automatically generated">
            <a:extLst>
              <a:ext uri="{FF2B5EF4-FFF2-40B4-BE49-F238E27FC236}">
                <a16:creationId xmlns:a16="http://schemas.microsoft.com/office/drawing/2014/main" id="{C8DC1C7B-3D56-0E22-67B8-CEC4A51F86BF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0590494"/>
            <a:ext cx="1088842" cy="1065929"/>
          </a:xfrm>
          <a:prstGeom prst="rect">
            <a:avLst/>
          </a:prstGeom>
        </p:spPr>
      </p:pic>
      <p:sp>
        <p:nvSpPr>
          <p:cNvPr id="505" name="TextBox 504">
            <a:extLst>
              <a:ext uri="{FF2B5EF4-FFF2-40B4-BE49-F238E27FC236}">
                <a16:creationId xmlns:a16="http://schemas.microsoft.com/office/drawing/2014/main" id="{A8EAC864-F79E-D14D-5BD4-045BA4FEB557}"/>
              </a:ext>
            </a:extLst>
          </p:cNvPr>
          <p:cNvSpPr txBox="1"/>
          <p:nvPr/>
        </p:nvSpPr>
        <p:spPr>
          <a:xfrm>
            <a:off x="9861106" y="10244881"/>
            <a:ext cx="943794" cy="4065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solidFill>
                  <a:srgbClr val="FF0000"/>
                </a:solidFill>
                <a:latin typeface="Arial"/>
                <a:ea typeface="Helvetica Neue Medium" panose="02000503000000020004" pitchFamily="2" charset="0"/>
                <a:cs typeface="Arial"/>
              </a:rPr>
              <a:t>Ours</a:t>
            </a:r>
          </a:p>
        </p:txBody>
      </p:sp>
      <p:pic>
        <p:nvPicPr>
          <p:cNvPr id="506" name="Picture 2" descr="Taj Mahal India Pictures | Download Free Images on Unsplash">
            <a:extLst>
              <a:ext uri="{FF2B5EF4-FFF2-40B4-BE49-F238E27FC236}">
                <a16:creationId xmlns:a16="http://schemas.microsoft.com/office/drawing/2014/main" id="{BBA204FD-A75E-78F7-A66C-789CBA8504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43" y="10447710"/>
            <a:ext cx="1965489" cy="132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7" name="Oval 506">
            <a:extLst>
              <a:ext uri="{FF2B5EF4-FFF2-40B4-BE49-F238E27FC236}">
                <a16:creationId xmlns:a16="http://schemas.microsoft.com/office/drawing/2014/main" id="{23505F27-7699-0B19-4758-7A8DB3EFE15B}"/>
              </a:ext>
            </a:extLst>
          </p:cNvPr>
          <p:cNvSpPr/>
          <p:nvPr/>
        </p:nvSpPr>
        <p:spPr>
          <a:xfrm>
            <a:off x="1704614" y="10848209"/>
            <a:ext cx="485164" cy="489945"/>
          </a:xfrm>
          <a:prstGeom prst="ellipse">
            <a:avLst/>
          </a:prstGeom>
          <a:noFill/>
          <a:ln>
            <a:solidFill>
              <a:srgbClr val="F804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C77B4FCF-70E7-881A-589B-820A6F91863A}"/>
              </a:ext>
            </a:extLst>
          </p:cNvPr>
          <p:cNvSpPr/>
          <p:nvPr/>
        </p:nvSpPr>
        <p:spPr>
          <a:xfrm>
            <a:off x="1669654" y="10810684"/>
            <a:ext cx="561716" cy="567251"/>
          </a:xfrm>
          <a:prstGeom prst="rect">
            <a:avLst/>
          </a:prstGeom>
          <a:noFill/>
          <a:ln>
            <a:solidFill>
              <a:srgbClr val="040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pic>
        <p:nvPicPr>
          <p:cNvPr id="569" name="Picture 568" descr="A room with chairs and tables&#10;&#10;Description automatically generated">
            <a:extLst>
              <a:ext uri="{FF2B5EF4-FFF2-40B4-BE49-F238E27FC236}">
                <a16:creationId xmlns:a16="http://schemas.microsoft.com/office/drawing/2014/main" id="{B20ECCC5-9FF8-D3C6-80CD-982018EEC3F6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42" y="11806982"/>
            <a:ext cx="1965489" cy="1321944"/>
          </a:xfrm>
          <a:prstGeom prst="rect">
            <a:avLst/>
          </a:prstGeom>
        </p:spPr>
      </p:pic>
      <p:pic>
        <p:nvPicPr>
          <p:cNvPr id="571" name="Picture 570" descr="A train on the tracks with trees in the background&#10;&#10;Description automatically generated">
            <a:extLst>
              <a:ext uri="{FF2B5EF4-FFF2-40B4-BE49-F238E27FC236}">
                <a16:creationId xmlns:a16="http://schemas.microsoft.com/office/drawing/2014/main" id="{FC0C687E-7A38-A590-D7D5-C449D05B1F18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41" y="13215539"/>
            <a:ext cx="1965489" cy="1321944"/>
          </a:xfrm>
          <a:prstGeom prst="rect">
            <a:avLst/>
          </a:prstGeom>
        </p:spPr>
      </p:pic>
      <p:pic>
        <p:nvPicPr>
          <p:cNvPr id="572" name="Picture 571" descr="A group of silver objects on a table&#10;&#10;Description automatically generated">
            <a:extLst>
              <a:ext uri="{FF2B5EF4-FFF2-40B4-BE49-F238E27FC236}">
                <a16:creationId xmlns:a16="http://schemas.microsoft.com/office/drawing/2014/main" id="{6B8B0AA3-D477-463A-933F-7DF4A238240A}"/>
              </a:ext>
            </a:extLst>
          </p:cNvPr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810" y="11922321"/>
            <a:ext cx="1100045" cy="1110885"/>
          </a:xfrm>
          <a:prstGeom prst="rect">
            <a:avLst/>
          </a:prstGeom>
        </p:spPr>
      </p:pic>
      <p:pic>
        <p:nvPicPr>
          <p:cNvPr id="573" name="Picture 572" descr="A room with a table and chairs&#10;&#10;Description automatically generated">
            <a:extLst>
              <a:ext uri="{FF2B5EF4-FFF2-40B4-BE49-F238E27FC236}">
                <a16:creationId xmlns:a16="http://schemas.microsoft.com/office/drawing/2014/main" id="{3EAC2ADF-476A-8724-D479-3BE6D27C4721}"/>
              </a:ext>
            </a:extLst>
          </p:cNvPr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498" y="11922321"/>
            <a:ext cx="1100045" cy="1110885"/>
          </a:xfrm>
          <a:prstGeom prst="rect">
            <a:avLst/>
          </a:prstGeom>
        </p:spPr>
      </p:pic>
      <p:pic>
        <p:nvPicPr>
          <p:cNvPr id="574" name="Picture 573" descr="A mirror ball on a chair&#10;&#10;Description automatically generated">
            <a:extLst>
              <a:ext uri="{FF2B5EF4-FFF2-40B4-BE49-F238E27FC236}">
                <a16:creationId xmlns:a16="http://schemas.microsoft.com/office/drawing/2014/main" id="{ADEAC05A-59AD-2B11-42B5-44DC59DADACE}"/>
              </a:ext>
            </a:extLst>
          </p:cNvPr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602" y="11922321"/>
            <a:ext cx="1100045" cy="1110885"/>
          </a:xfrm>
          <a:prstGeom prst="rect">
            <a:avLst/>
          </a:prstGeom>
        </p:spPr>
      </p:pic>
      <p:pic>
        <p:nvPicPr>
          <p:cNvPr id="580" name="Picture 579" descr="A large grey ball in a room&#10;&#10;Description automatically generated">
            <a:extLst>
              <a:ext uri="{FF2B5EF4-FFF2-40B4-BE49-F238E27FC236}">
                <a16:creationId xmlns:a16="http://schemas.microsoft.com/office/drawing/2014/main" id="{18C6A6BB-8B46-18EA-CEEF-B237D002C5FE}"/>
              </a:ext>
            </a:extLst>
          </p:cNvPr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290" y="11922321"/>
            <a:ext cx="1100045" cy="1110885"/>
          </a:xfrm>
          <a:prstGeom prst="rect">
            <a:avLst/>
          </a:prstGeom>
        </p:spPr>
      </p:pic>
      <p:pic>
        <p:nvPicPr>
          <p:cNvPr id="1024" name="Picture 1023" descr="A room with a round table and chairs&#10;&#10;Description automatically generated">
            <a:extLst>
              <a:ext uri="{FF2B5EF4-FFF2-40B4-BE49-F238E27FC236}">
                <a16:creationId xmlns:a16="http://schemas.microsoft.com/office/drawing/2014/main" id="{3E7DA8A3-DF19-B55B-3671-98AC2DBBB407}"/>
              </a:ext>
            </a:extLst>
          </p:cNvPr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7394" y="11922321"/>
            <a:ext cx="1100045" cy="1110885"/>
          </a:xfrm>
          <a:prstGeom prst="rect">
            <a:avLst/>
          </a:prstGeom>
        </p:spPr>
      </p:pic>
      <p:pic>
        <p:nvPicPr>
          <p:cNvPr id="1025" name="Picture 1024" descr="A mirror ball on a table&#10;&#10;Description automatically generated">
            <a:extLst>
              <a:ext uri="{FF2B5EF4-FFF2-40B4-BE49-F238E27FC236}">
                <a16:creationId xmlns:a16="http://schemas.microsoft.com/office/drawing/2014/main" id="{F3A21C4F-59ED-80F0-4637-1B937B9FFC68}"/>
              </a:ext>
            </a:extLst>
          </p:cNvPr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706" y="11922321"/>
            <a:ext cx="1100045" cy="1110885"/>
          </a:xfrm>
          <a:prstGeom prst="rect">
            <a:avLst/>
          </a:prstGeom>
        </p:spPr>
      </p:pic>
      <p:pic>
        <p:nvPicPr>
          <p:cNvPr id="1026" name="Picture 1025" descr="A mirror ball in a room&#10;&#10;Description automatically generated">
            <a:extLst>
              <a:ext uri="{FF2B5EF4-FFF2-40B4-BE49-F238E27FC236}">
                <a16:creationId xmlns:a16="http://schemas.microsoft.com/office/drawing/2014/main" id="{AF25E21C-81A3-DA5D-A163-4533AF90D3C8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1922321"/>
            <a:ext cx="1100045" cy="1110885"/>
          </a:xfrm>
          <a:prstGeom prst="rect">
            <a:avLst/>
          </a:prstGeom>
        </p:spPr>
      </p:pic>
      <p:pic>
        <p:nvPicPr>
          <p:cNvPr id="1034" name="Picture 1033" descr="A mirror ball with trees in the background&#10;&#10;Description automatically generated">
            <a:extLst>
              <a:ext uri="{FF2B5EF4-FFF2-40B4-BE49-F238E27FC236}">
                <a16:creationId xmlns:a16="http://schemas.microsoft.com/office/drawing/2014/main" id="{51861AB4-B8E6-55A9-1692-F5D179CC484A}"/>
              </a:ext>
            </a:extLst>
          </p:cNvPr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810" y="13373112"/>
            <a:ext cx="1100045" cy="1110886"/>
          </a:xfrm>
          <a:prstGeom prst="rect">
            <a:avLst/>
          </a:prstGeom>
        </p:spPr>
      </p:pic>
      <p:pic>
        <p:nvPicPr>
          <p:cNvPr id="1035" name="Picture 1034" descr="A tree with orange and yellow leaves&#10;&#10;Description automatically generated">
            <a:extLst>
              <a:ext uri="{FF2B5EF4-FFF2-40B4-BE49-F238E27FC236}">
                <a16:creationId xmlns:a16="http://schemas.microsoft.com/office/drawing/2014/main" id="{831C85AB-9219-79EB-BA4C-74D9498F14F3}"/>
              </a:ext>
            </a:extLst>
          </p:cNvPr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498" y="13373112"/>
            <a:ext cx="1100045" cy="1110886"/>
          </a:xfrm>
          <a:prstGeom prst="rect">
            <a:avLst/>
          </a:prstGeom>
        </p:spPr>
      </p:pic>
      <p:pic>
        <p:nvPicPr>
          <p:cNvPr id="1036" name="Picture 1035" descr="A silver ball with a red circle around it&#10;&#10;Description automatically generated">
            <a:extLst>
              <a:ext uri="{FF2B5EF4-FFF2-40B4-BE49-F238E27FC236}">
                <a16:creationId xmlns:a16="http://schemas.microsoft.com/office/drawing/2014/main" id="{32AC711D-DD5A-588F-8A94-2543ADCE62B7}"/>
              </a:ext>
            </a:extLst>
          </p:cNvPr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602" y="13373112"/>
            <a:ext cx="1100045" cy="1110886"/>
          </a:xfrm>
          <a:prstGeom prst="rect">
            <a:avLst/>
          </a:prstGeom>
        </p:spPr>
      </p:pic>
      <p:pic>
        <p:nvPicPr>
          <p:cNvPr id="1037" name="Picture 1036" descr="A reflection of a blue sky in a circle&#10;&#10;Description automatically generated">
            <a:extLst>
              <a:ext uri="{FF2B5EF4-FFF2-40B4-BE49-F238E27FC236}">
                <a16:creationId xmlns:a16="http://schemas.microsoft.com/office/drawing/2014/main" id="{DA563EBD-5B3F-2ACA-0EC5-1AE51228F4F0}"/>
              </a:ext>
            </a:extLst>
          </p:cNvPr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290" y="13373112"/>
            <a:ext cx="1100045" cy="1110886"/>
          </a:xfrm>
          <a:prstGeom prst="rect">
            <a:avLst/>
          </a:prstGeom>
        </p:spPr>
      </p:pic>
      <p:pic>
        <p:nvPicPr>
          <p:cNvPr id="1038" name="Picture 1037" descr="A mirror ball in a tunnel of trees&#10;&#10;Description automatically generated">
            <a:extLst>
              <a:ext uri="{FF2B5EF4-FFF2-40B4-BE49-F238E27FC236}">
                <a16:creationId xmlns:a16="http://schemas.microsoft.com/office/drawing/2014/main" id="{6CB5B8D7-A168-5A4D-729B-95C298EB0B19}"/>
              </a:ext>
            </a:extLst>
          </p:cNvPr>
          <p:cNvPicPr>
            <a:picLocks noChangeAspect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7394" y="13373112"/>
            <a:ext cx="1100045" cy="1110886"/>
          </a:xfrm>
          <a:prstGeom prst="rect">
            <a:avLst/>
          </a:prstGeom>
        </p:spPr>
      </p:pic>
      <p:pic>
        <p:nvPicPr>
          <p:cNvPr id="1039" name="Picture 1038" descr="A reflection of a reflection of a tree in a mirror&#10;&#10;Description automatically generated">
            <a:extLst>
              <a:ext uri="{FF2B5EF4-FFF2-40B4-BE49-F238E27FC236}">
                <a16:creationId xmlns:a16="http://schemas.microsoft.com/office/drawing/2014/main" id="{DD92646C-AF6D-51FF-AD64-77F1D9E5A7D9}"/>
              </a:ext>
            </a:extLst>
          </p:cNvPr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706" y="13373112"/>
            <a:ext cx="1100045" cy="1110886"/>
          </a:xfrm>
          <a:prstGeom prst="rect">
            <a:avLst/>
          </a:prstGeom>
        </p:spPr>
      </p:pic>
      <p:pic>
        <p:nvPicPr>
          <p:cNvPr id="1040" name="Picture 1039" descr="A mirror ball with trees in the background&#10;&#10;Description automatically generated">
            <a:extLst>
              <a:ext uri="{FF2B5EF4-FFF2-40B4-BE49-F238E27FC236}">
                <a16:creationId xmlns:a16="http://schemas.microsoft.com/office/drawing/2014/main" id="{2037D5A0-C2CB-3728-2886-A76633E8B69B}"/>
              </a:ext>
            </a:extLst>
          </p:cNvPr>
          <p:cNvPicPr>
            <a:picLocks noChangeAspect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3373112"/>
            <a:ext cx="1100045" cy="1110886"/>
          </a:xfrm>
          <a:prstGeom prst="rect">
            <a:avLst/>
          </a:prstGeom>
        </p:spPr>
      </p:pic>
      <p:sp>
        <p:nvSpPr>
          <p:cNvPr id="1041" name="Rectangle 1040">
            <a:extLst>
              <a:ext uri="{FF2B5EF4-FFF2-40B4-BE49-F238E27FC236}">
                <a16:creationId xmlns:a16="http://schemas.microsoft.com/office/drawing/2014/main" id="{22944EEA-BF31-3DF6-79A6-C033EDA10671}"/>
              </a:ext>
            </a:extLst>
          </p:cNvPr>
          <p:cNvSpPr/>
          <p:nvPr/>
        </p:nvSpPr>
        <p:spPr>
          <a:xfrm>
            <a:off x="9786714" y="10275131"/>
            <a:ext cx="1143509" cy="418409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456" name="TextBox 455">
            <a:extLst>
              <a:ext uri="{FF2B5EF4-FFF2-40B4-BE49-F238E27FC236}">
                <a16:creationId xmlns:a16="http://schemas.microsoft.com/office/drawing/2014/main" id="{F8A78AFC-CEE4-4E9F-DD86-6A5D477E4B9B}"/>
              </a:ext>
            </a:extLst>
          </p:cNvPr>
          <p:cNvSpPr txBox="1"/>
          <p:nvPr/>
        </p:nvSpPr>
        <p:spPr>
          <a:xfrm>
            <a:off x="912120" y="9177558"/>
            <a:ext cx="1013181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1. Existing diffusion models fail </a:t>
            </a:r>
            <a:r>
              <a:rPr lang="en-US" sz="2400">
                <a:latin typeface="Arial"/>
                <a:ea typeface="MS PGothic"/>
                <a:cs typeface="Arial"/>
              </a:rPr>
              <a:t>and often produce poor-quality chrome balls or </a:t>
            </a:r>
            <a:r>
              <a:rPr lang="en-US" sz="2400">
                <a:latin typeface="Arial"/>
                <a:ea typeface="MS PGothic"/>
                <a:cs typeface="Segoe UI"/>
              </a:rPr>
              <a:t>simply reconstruct the background without producing a ball.</a:t>
            </a:r>
            <a:endParaRPr lang="en-US">
              <a:cs typeface="Arial" panose="020B0604020202020204" pitchFamily="34" charset="0"/>
            </a:endParaRPr>
          </a:p>
        </p:txBody>
      </p:sp>
      <p:sp>
        <p:nvSpPr>
          <p:cNvPr id="457" name="TextBox 456">
            <a:extLst>
              <a:ext uri="{FF2B5EF4-FFF2-40B4-BE49-F238E27FC236}">
                <a16:creationId xmlns:a16="http://schemas.microsoft.com/office/drawing/2014/main" id="{FF368561-2BCC-42D0-48F0-BCC849A767B0}"/>
              </a:ext>
            </a:extLst>
          </p:cNvPr>
          <p:cNvSpPr txBox="1"/>
          <p:nvPr/>
        </p:nvSpPr>
        <p:spPr>
          <a:xfrm>
            <a:off x="936224" y="14924621"/>
            <a:ext cx="478469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2. Noise map still encodes semantics </a:t>
            </a:r>
            <a:r>
              <a:rPr lang="en-US" sz="2400">
                <a:latin typeface="Arial"/>
                <a:ea typeface="MS PGothic"/>
                <a:cs typeface="Segoe UI"/>
              </a:rPr>
              <a:t>in a very deterministic way. Some noise maps consistently lead to disco balls regardless of the input images, while </a:t>
            </a:r>
            <a:r>
              <a:rPr lang="en-US" sz="2400">
                <a:latin typeface="Arial"/>
                <a:ea typeface="MS PGothic"/>
                <a:cs typeface="Arial"/>
              </a:rPr>
              <a:t>a few “magic” noise maps always produce good results.</a:t>
            </a:r>
            <a:endParaRPr lang="en-US" sz="5850">
              <a:cs typeface="Arial"/>
            </a:endParaRPr>
          </a:p>
        </p:txBody>
      </p:sp>
      <p:sp>
        <p:nvSpPr>
          <p:cNvPr id="1087" name="TextBox 1086">
            <a:extLst>
              <a:ext uri="{FF2B5EF4-FFF2-40B4-BE49-F238E27FC236}">
                <a16:creationId xmlns:a16="http://schemas.microsoft.com/office/drawing/2014/main" id="{EA92B7D2-0881-E3D7-8DA7-25F11EE0ACA6}"/>
              </a:ext>
            </a:extLst>
          </p:cNvPr>
          <p:cNvSpPr txBox="1"/>
          <p:nvPr/>
        </p:nvSpPr>
        <p:spPr>
          <a:xfrm>
            <a:off x="6312374" y="18439155"/>
            <a:ext cx="458116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3.</a:t>
            </a:r>
            <a:r>
              <a:rPr lang="en-US" sz="2400">
                <a:latin typeface="Arial"/>
                <a:ea typeface="MS PGothic"/>
                <a:cs typeface="Segoe UI"/>
              </a:rPr>
              <a:t> 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SDXL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 understands HDR</a:t>
            </a:r>
            <a:r>
              <a:rPr lang="en-US" sz="2400">
                <a:latin typeface="Arial"/>
                <a:ea typeface="MS PGothic"/>
                <a:cs typeface="Arial"/>
              </a:rPr>
              <a:t> </a:t>
            </a:r>
          </a:p>
          <a:p>
            <a:r>
              <a:rPr lang="en-US" sz="2400">
                <a:latin typeface="Arial"/>
                <a:ea typeface="MS PGothic"/>
                <a:cs typeface="Arial"/>
              </a:rPr>
              <a:t>despite being trained on LDR images. We found that</a:t>
            </a:r>
            <a:r>
              <a:rPr lang="en-US" sz="2400">
                <a:latin typeface="Arial"/>
                <a:ea typeface="MS PGothic"/>
                <a:cs typeface="Segoe UI"/>
              </a:rPr>
              <a:t> simply adding 'black dark' to the prompt can reduce exposure, </a:t>
            </a:r>
            <a:r>
              <a:rPr lang="en-US" sz="2400">
                <a:latin typeface="Arial"/>
                <a:ea typeface="MS PGothic"/>
                <a:cs typeface="Arial"/>
              </a:rPr>
              <a:t>bringing out the sun’s round shape.</a:t>
            </a:r>
            <a:endParaRPr lang="en-US" sz="2400">
              <a:cs typeface="Segoe UI"/>
            </a:endParaRPr>
          </a:p>
        </p:txBody>
      </p:sp>
      <p:sp>
        <p:nvSpPr>
          <p:cNvPr id="6" name="สี่เหลี่ยมผืนผ้า 214">
            <a:extLst>
              <a:ext uri="{FF2B5EF4-FFF2-40B4-BE49-F238E27FC236}">
                <a16:creationId xmlns:a16="http://schemas.microsoft.com/office/drawing/2014/main" id="{4D06EAEF-7EFF-40FD-D71B-0F36833D45BE}"/>
              </a:ext>
            </a:extLst>
          </p:cNvPr>
          <p:cNvSpPr/>
          <p:nvPr/>
        </p:nvSpPr>
        <p:spPr>
          <a:xfrm>
            <a:off x="11432571" y="15200487"/>
            <a:ext cx="10261994" cy="765308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Results </a:t>
            </a:r>
            <a:r>
              <a:rPr lang="en-US" sz="4400">
                <a:latin typeface="Arial"/>
                <a:cs typeface="Arial"/>
              </a:rPr>
              <a:t>– Laval Indoor Dataset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450" name="สี่เหลี่ยมผืนผ้า 214">
            <a:extLst>
              <a:ext uri="{FF2B5EF4-FFF2-40B4-BE49-F238E27FC236}">
                <a16:creationId xmlns:a16="http://schemas.microsoft.com/office/drawing/2014/main" id="{2A4A20B8-C5FD-1021-746E-C358372FFD5B}"/>
              </a:ext>
            </a:extLst>
          </p:cNvPr>
          <p:cNvSpPr/>
          <p:nvPr/>
        </p:nvSpPr>
        <p:spPr>
          <a:xfrm>
            <a:off x="11425693" y="7575731"/>
            <a:ext cx="20915671" cy="820839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 </a:t>
            </a:r>
            <a:r>
              <a:rPr lang="en-US" sz="4000">
                <a:latin typeface="Arial"/>
                <a:cs typeface="Arial"/>
              </a:rPr>
              <a:t>Methodology</a:t>
            </a:r>
            <a:endParaRPr lang="en-US" sz="40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585" name="Flowchart: Manual Operation 11">
            <a:extLst>
              <a:ext uri="{FF2B5EF4-FFF2-40B4-BE49-F238E27FC236}">
                <a16:creationId xmlns:a16="http://schemas.microsoft.com/office/drawing/2014/main" id="{D7751BF2-4F27-009C-81B8-732B41316B54}"/>
              </a:ext>
            </a:extLst>
          </p:cNvPr>
          <p:cNvSpPr/>
          <p:nvPr/>
        </p:nvSpPr>
        <p:spPr>
          <a:xfrm rot="16200000">
            <a:off x="14640103" y="11984175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cxnSp>
        <p:nvCxnSpPr>
          <p:cNvPr id="586" name="Straight Arrow Connector 585">
            <a:extLst>
              <a:ext uri="{FF2B5EF4-FFF2-40B4-BE49-F238E27FC236}">
                <a16:creationId xmlns:a16="http://schemas.microsoft.com/office/drawing/2014/main" id="{040C77E1-A78D-02A3-DE42-0D869EEE1B97}"/>
              </a:ext>
            </a:extLst>
          </p:cNvPr>
          <p:cNvCxnSpPr>
            <a:cxnSpLocks/>
          </p:cNvCxnSpPr>
          <p:nvPr/>
        </p:nvCxnSpPr>
        <p:spPr>
          <a:xfrm flipV="1">
            <a:off x="15091347" y="13105828"/>
            <a:ext cx="0" cy="108336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7" name="Straight Arrow Connector 586">
            <a:extLst>
              <a:ext uri="{FF2B5EF4-FFF2-40B4-BE49-F238E27FC236}">
                <a16:creationId xmlns:a16="http://schemas.microsoft.com/office/drawing/2014/main" id="{610C75E7-D13D-2BEB-A792-61693CEB9AA2}"/>
              </a:ext>
            </a:extLst>
          </p:cNvPr>
          <p:cNvCxnSpPr>
            <a:cxnSpLocks/>
          </p:cNvCxnSpPr>
          <p:nvPr/>
        </p:nvCxnSpPr>
        <p:spPr>
          <a:xfrm flipV="1">
            <a:off x="15306798" y="13041375"/>
            <a:ext cx="0" cy="108211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8" name="Straight Arrow Connector 587">
            <a:extLst>
              <a:ext uri="{FF2B5EF4-FFF2-40B4-BE49-F238E27FC236}">
                <a16:creationId xmlns:a16="http://schemas.microsoft.com/office/drawing/2014/main" id="{7F565329-CCFE-6435-47C1-F1EAE25C54CE}"/>
              </a:ext>
            </a:extLst>
          </p:cNvPr>
          <p:cNvCxnSpPr>
            <a:cxnSpLocks/>
          </p:cNvCxnSpPr>
          <p:nvPr/>
        </p:nvCxnSpPr>
        <p:spPr>
          <a:xfrm flipV="1">
            <a:off x="15539880" y="12978624"/>
            <a:ext cx="0" cy="132641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9" name="Flowchart: Manual Operation 12">
            <a:extLst>
              <a:ext uri="{FF2B5EF4-FFF2-40B4-BE49-F238E27FC236}">
                <a16:creationId xmlns:a16="http://schemas.microsoft.com/office/drawing/2014/main" id="{C40F8E08-4E17-F797-8382-6CFC657C1A83}"/>
              </a:ext>
            </a:extLst>
          </p:cNvPr>
          <p:cNvSpPr/>
          <p:nvPr/>
        </p:nvSpPr>
        <p:spPr>
          <a:xfrm rot="5400000">
            <a:off x="15533526" y="11984180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590" name="Flowchart: Manual Operation 13">
            <a:extLst>
              <a:ext uri="{FF2B5EF4-FFF2-40B4-BE49-F238E27FC236}">
                <a16:creationId xmlns:a16="http://schemas.microsoft.com/office/drawing/2014/main" id="{6D114FC9-1B7A-AC6C-0C74-2BBCA1EBCACA}"/>
              </a:ext>
            </a:extLst>
          </p:cNvPr>
          <p:cNvSpPr/>
          <p:nvPr/>
        </p:nvSpPr>
        <p:spPr>
          <a:xfrm rot="16200000">
            <a:off x="14665395" y="13819426"/>
            <a:ext cx="1333470" cy="893423"/>
          </a:xfrm>
          <a:prstGeom prst="flowChartManualOperation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592" name="TextBox 591">
            <a:extLst>
              <a:ext uri="{FF2B5EF4-FFF2-40B4-BE49-F238E27FC236}">
                <a16:creationId xmlns:a16="http://schemas.microsoft.com/office/drawing/2014/main" id="{5F50C17F-491E-D9CD-EEC8-D865A13BFA03}"/>
              </a:ext>
            </a:extLst>
          </p:cNvPr>
          <p:cNvSpPr txBox="1"/>
          <p:nvPr/>
        </p:nvSpPr>
        <p:spPr>
          <a:xfrm>
            <a:off x="12427374" y="13106067"/>
            <a:ext cx="893194" cy="646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200" b="1">
                <a:latin typeface="Arial"/>
                <a:ea typeface="MS PGothic"/>
                <a:cs typeface="Arial"/>
              </a:rPr>
              <a:t>Depth </a:t>
            </a:r>
            <a:endParaRPr lang="en-US" sz="5850" b="1">
              <a:ea typeface="MS PGothic"/>
              <a:cs typeface="Arial"/>
            </a:endParaRPr>
          </a:p>
          <a:p>
            <a:r>
              <a:rPr lang="en-US" sz="1200" b="1">
                <a:latin typeface="Arial"/>
                <a:ea typeface="MS PGothic"/>
                <a:cs typeface="Arial"/>
              </a:rPr>
              <a:t>Estimator</a:t>
            </a:r>
          </a:p>
          <a:p>
            <a:r>
              <a:rPr lang="en-US" sz="1200" b="1">
                <a:latin typeface="Arial"/>
                <a:ea typeface="MS PGothic"/>
                <a:cs typeface="Arial"/>
              </a:rPr>
              <a:t>(</a:t>
            </a:r>
            <a:r>
              <a:rPr lang="en-US" sz="1200" b="1" err="1">
                <a:latin typeface="Arial"/>
                <a:ea typeface="MS PGothic"/>
                <a:cs typeface="Arial"/>
              </a:rPr>
              <a:t>MiDaS</a:t>
            </a:r>
            <a:r>
              <a:rPr lang="en-US" sz="1200" b="1">
                <a:latin typeface="Arial"/>
                <a:ea typeface="MS PGothic"/>
                <a:cs typeface="Arial"/>
              </a:rPr>
              <a:t>)</a:t>
            </a:r>
            <a:endParaRPr lang="en-US" sz="1200" b="1">
              <a:cs typeface="Arial"/>
            </a:endParaRPr>
          </a:p>
        </p:txBody>
      </p:sp>
      <p:sp>
        <p:nvSpPr>
          <p:cNvPr id="593" name="TextBox 592">
            <a:extLst>
              <a:ext uri="{FF2B5EF4-FFF2-40B4-BE49-F238E27FC236}">
                <a16:creationId xmlns:a16="http://schemas.microsoft.com/office/drawing/2014/main" id="{C1767AC3-7427-E52A-E85D-667B2E9ED444}"/>
              </a:ext>
            </a:extLst>
          </p:cNvPr>
          <p:cNvSpPr txBox="1"/>
          <p:nvPr/>
        </p:nvSpPr>
        <p:spPr>
          <a:xfrm>
            <a:off x="11803723" y="11664675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cxnSp>
        <p:nvCxnSpPr>
          <p:cNvPr id="594" name="Straight Arrow Connector 593">
            <a:extLst>
              <a:ext uri="{FF2B5EF4-FFF2-40B4-BE49-F238E27FC236}">
                <a16:creationId xmlns:a16="http://schemas.microsoft.com/office/drawing/2014/main" id="{C0B90720-DC78-43A4-D499-28CA8B2F6FB1}"/>
              </a:ext>
            </a:extLst>
          </p:cNvPr>
          <p:cNvCxnSpPr>
            <a:cxnSpLocks/>
          </p:cNvCxnSpPr>
          <p:nvPr/>
        </p:nvCxnSpPr>
        <p:spPr>
          <a:xfrm>
            <a:off x="13055851" y="12260968"/>
            <a:ext cx="172240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5" name="TextBox 594">
            <a:extLst>
              <a:ext uri="{FF2B5EF4-FFF2-40B4-BE49-F238E27FC236}">
                <a16:creationId xmlns:a16="http://schemas.microsoft.com/office/drawing/2014/main" id="{1BAD5C08-DF4F-8C08-4D31-D394B2D4D052}"/>
              </a:ext>
            </a:extLst>
          </p:cNvPr>
          <p:cNvSpPr txBox="1"/>
          <p:nvPr/>
        </p:nvSpPr>
        <p:spPr>
          <a:xfrm>
            <a:off x="14090479" y="10876971"/>
            <a:ext cx="3789983" cy="61555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</a:t>
            </a:r>
            <a:r>
              <a:rPr lang="en-US" sz="18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mirrored</a:t>
            </a:r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 reflective chrome ball sphere”</a:t>
            </a:r>
          </a:p>
        </p:txBody>
      </p:sp>
      <p:sp>
        <p:nvSpPr>
          <p:cNvPr id="596" name="TextBox 595">
            <a:extLst>
              <a:ext uri="{FF2B5EF4-FFF2-40B4-BE49-F238E27FC236}">
                <a16:creationId xmlns:a16="http://schemas.microsoft.com/office/drawing/2014/main" id="{A8519F5C-D651-FB0F-4150-6E6B0D985C0A}"/>
              </a:ext>
            </a:extLst>
          </p:cNvPr>
          <p:cNvSpPr txBox="1"/>
          <p:nvPr/>
        </p:nvSpPr>
        <p:spPr>
          <a:xfrm>
            <a:off x="16953672" y="11688486"/>
            <a:ext cx="9947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Output</a:t>
            </a:r>
          </a:p>
        </p:txBody>
      </p:sp>
      <p:cxnSp>
        <p:nvCxnSpPr>
          <p:cNvPr id="599" name="Straight Arrow Connector 598">
            <a:extLst>
              <a:ext uri="{FF2B5EF4-FFF2-40B4-BE49-F238E27FC236}">
                <a16:creationId xmlns:a16="http://schemas.microsoft.com/office/drawing/2014/main" id="{A952D7AE-3A3B-EEAE-C931-AC7C65C4DFA4}"/>
              </a:ext>
            </a:extLst>
          </p:cNvPr>
          <p:cNvCxnSpPr>
            <a:cxnSpLocks/>
          </p:cNvCxnSpPr>
          <p:nvPr/>
        </p:nvCxnSpPr>
        <p:spPr>
          <a:xfrm>
            <a:off x="12427374" y="12952189"/>
            <a:ext cx="0" cy="981051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0" name="TextBox 599">
            <a:extLst>
              <a:ext uri="{FF2B5EF4-FFF2-40B4-BE49-F238E27FC236}">
                <a16:creationId xmlns:a16="http://schemas.microsoft.com/office/drawing/2014/main" id="{9DD91445-16EC-473E-1E2B-68852549EB53}"/>
              </a:ext>
            </a:extLst>
          </p:cNvPr>
          <p:cNvSpPr txBox="1"/>
          <p:nvPr/>
        </p:nvSpPr>
        <p:spPr>
          <a:xfrm>
            <a:off x="13058065" y="12348482"/>
            <a:ext cx="1747594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Inpainting mask</a:t>
            </a:r>
          </a:p>
        </p:txBody>
      </p:sp>
      <p:cxnSp>
        <p:nvCxnSpPr>
          <p:cNvPr id="603" name="Straight Arrow Connector 602">
            <a:extLst>
              <a:ext uri="{FF2B5EF4-FFF2-40B4-BE49-F238E27FC236}">
                <a16:creationId xmlns:a16="http://schemas.microsoft.com/office/drawing/2014/main" id="{D0FFB9DE-578D-1F0E-D7B7-0FBFC661A5A1}"/>
              </a:ext>
            </a:extLst>
          </p:cNvPr>
          <p:cNvCxnSpPr>
            <a:cxnSpLocks/>
          </p:cNvCxnSpPr>
          <p:nvPr/>
        </p:nvCxnSpPr>
        <p:spPr>
          <a:xfrm>
            <a:off x="14523189" y="14342633"/>
            <a:ext cx="280707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4" name="TextBox 603">
            <a:extLst>
              <a:ext uri="{FF2B5EF4-FFF2-40B4-BE49-F238E27FC236}">
                <a16:creationId xmlns:a16="http://schemas.microsoft.com/office/drawing/2014/main" id="{27210CA4-9DB7-4662-00F0-AB375C6A9ED6}"/>
              </a:ext>
            </a:extLst>
          </p:cNvPr>
          <p:cNvSpPr txBox="1"/>
          <p:nvPr/>
        </p:nvSpPr>
        <p:spPr>
          <a:xfrm>
            <a:off x="14954240" y="12139454"/>
            <a:ext cx="1598519" cy="461664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Stable </a:t>
            </a:r>
            <a:endParaRPr lang="en-US" sz="5850" b="1"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Diffusion XL </a:t>
            </a:r>
            <a:endParaRPr lang="en-US" sz="5850" b="1">
              <a:cs typeface="Arial"/>
            </a:endParaRPr>
          </a:p>
        </p:txBody>
      </p:sp>
      <p:cxnSp>
        <p:nvCxnSpPr>
          <p:cNvPr id="605" name="Straight Arrow Connector 604">
            <a:extLst>
              <a:ext uri="{FF2B5EF4-FFF2-40B4-BE49-F238E27FC236}">
                <a16:creationId xmlns:a16="http://schemas.microsoft.com/office/drawing/2014/main" id="{35B5C1C3-00E9-A493-C5C4-FA72EC43B522}"/>
              </a:ext>
            </a:extLst>
          </p:cNvPr>
          <p:cNvCxnSpPr>
            <a:cxnSpLocks/>
          </p:cNvCxnSpPr>
          <p:nvPr/>
        </p:nvCxnSpPr>
        <p:spPr>
          <a:xfrm>
            <a:off x="14624612" y="12760896"/>
            <a:ext cx="179284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6" name="Straight Arrow Connector 605">
            <a:extLst>
              <a:ext uri="{FF2B5EF4-FFF2-40B4-BE49-F238E27FC236}">
                <a16:creationId xmlns:a16="http://schemas.microsoft.com/office/drawing/2014/main" id="{52237B1E-6192-AD54-DB87-722499D1D71B}"/>
              </a:ext>
            </a:extLst>
          </p:cNvPr>
          <p:cNvCxnSpPr>
            <a:cxnSpLocks/>
          </p:cNvCxnSpPr>
          <p:nvPr/>
        </p:nvCxnSpPr>
        <p:spPr>
          <a:xfrm>
            <a:off x="14537130" y="13058196"/>
            <a:ext cx="112721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7" name="Straight Arrow Connector 606">
            <a:extLst>
              <a:ext uri="{FF2B5EF4-FFF2-40B4-BE49-F238E27FC236}">
                <a16:creationId xmlns:a16="http://schemas.microsoft.com/office/drawing/2014/main" id="{C12AF136-118E-C590-B30D-D495975EF524}"/>
              </a:ext>
            </a:extLst>
          </p:cNvPr>
          <p:cNvCxnSpPr>
            <a:cxnSpLocks/>
          </p:cNvCxnSpPr>
          <p:nvPr/>
        </p:nvCxnSpPr>
        <p:spPr>
          <a:xfrm flipH="1" flipV="1">
            <a:off x="14636038" y="12746682"/>
            <a:ext cx="0" cy="326089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8" name="Straight Arrow Connector 607">
            <a:extLst>
              <a:ext uri="{FF2B5EF4-FFF2-40B4-BE49-F238E27FC236}">
                <a16:creationId xmlns:a16="http://schemas.microsoft.com/office/drawing/2014/main" id="{A0F7CF92-4CF0-FC8B-FF67-477C84AA2CEA}"/>
              </a:ext>
            </a:extLst>
          </p:cNvPr>
          <p:cNvCxnSpPr>
            <a:cxnSpLocks/>
          </p:cNvCxnSpPr>
          <p:nvPr/>
        </p:nvCxnSpPr>
        <p:spPr>
          <a:xfrm>
            <a:off x="13917055" y="13522098"/>
            <a:ext cx="0" cy="403622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9" name="Straight Arrow Connector 608">
            <a:extLst>
              <a:ext uri="{FF2B5EF4-FFF2-40B4-BE49-F238E27FC236}">
                <a16:creationId xmlns:a16="http://schemas.microsoft.com/office/drawing/2014/main" id="{B5D1543F-4A4D-A6BF-B827-CDD57D1E14A2}"/>
              </a:ext>
            </a:extLst>
          </p:cNvPr>
          <p:cNvCxnSpPr>
            <a:cxnSpLocks/>
          </p:cNvCxnSpPr>
          <p:nvPr/>
        </p:nvCxnSpPr>
        <p:spPr>
          <a:xfrm>
            <a:off x="15753509" y="11501323"/>
            <a:ext cx="0" cy="43474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0" name="Picture 609">
            <a:extLst>
              <a:ext uri="{FF2B5EF4-FFF2-40B4-BE49-F238E27FC236}">
                <a16:creationId xmlns:a16="http://schemas.microsoft.com/office/drawing/2014/main" id="{457511BD-D083-EFEE-8F7F-0CB07406CA7E}"/>
              </a:ext>
            </a:extLst>
          </p:cNvPr>
          <p:cNvPicPr>
            <a:picLocks noChangeAspect="1"/>
          </p:cNvPicPr>
          <p:nvPr/>
        </p:nvPicPr>
        <p:blipFill rotWithShape="1">
          <a:blip r:embed="rId49"/>
          <a:srcRect l="14169" r="14169"/>
          <a:stretch/>
        </p:blipFill>
        <p:spPr>
          <a:xfrm>
            <a:off x="16924251" y="11982738"/>
            <a:ext cx="1064728" cy="930254"/>
          </a:xfrm>
          <a:prstGeom prst="rect">
            <a:avLst/>
          </a:prstGeom>
        </p:spPr>
      </p:pic>
      <p:pic>
        <p:nvPicPr>
          <p:cNvPr id="611" name="Picture 610">
            <a:extLst>
              <a:ext uri="{FF2B5EF4-FFF2-40B4-BE49-F238E27FC236}">
                <a16:creationId xmlns:a16="http://schemas.microsoft.com/office/drawing/2014/main" id="{EB55137E-7F59-124F-F797-18587E806431}"/>
              </a:ext>
            </a:extLst>
          </p:cNvPr>
          <p:cNvPicPr>
            <a:picLocks noChangeAspect="1"/>
          </p:cNvPicPr>
          <p:nvPr/>
        </p:nvPicPr>
        <p:blipFill rotWithShape="1">
          <a:blip r:embed="rId50"/>
          <a:srcRect l="9653" t="19019" r="9653" b="19239"/>
          <a:stretch/>
        </p:blipFill>
        <p:spPr>
          <a:xfrm>
            <a:off x="13409415" y="13969130"/>
            <a:ext cx="1063644" cy="814013"/>
          </a:xfrm>
          <a:prstGeom prst="rect">
            <a:avLst/>
          </a:prstGeom>
        </p:spPr>
      </p:pic>
      <p:pic>
        <p:nvPicPr>
          <p:cNvPr id="612" name="Picture 611">
            <a:extLst>
              <a:ext uri="{FF2B5EF4-FFF2-40B4-BE49-F238E27FC236}">
                <a16:creationId xmlns:a16="http://schemas.microsoft.com/office/drawing/2014/main" id="{415995A7-A92A-1902-0228-32CDA66E4B86}"/>
              </a:ext>
            </a:extLst>
          </p:cNvPr>
          <p:cNvPicPr>
            <a:picLocks noChangeAspect="1"/>
          </p:cNvPicPr>
          <p:nvPr/>
        </p:nvPicPr>
        <p:blipFill rotWithShape="1">
          <a:blip r:embed="rId24"/>
          <a:srcRect l="14015" r="14015"/>
          <a:stretch/>
        </p:blipFill>
        <p:spPr>
          <a:xfrm>
            <a:off x="11942856" y="11982756"/>
            <a:ext cx="1069319" cy="930268"/>
          </a:xfrm>
          <a:prstGeom prst="rect">
            <a:avLst/>
          </a:prstGeom>
        </p:spPr>
      </p:pic>
      <p:pic>
        <p:nvPicPr>
          <p:cNvPr id="613" name="Picture 612" descr="A white circle on a black background&#10;&#10;Description automatically generated">
            <a:extLst>
              <a:ext uri="{FF2B5EF4-FFF2-40B4-BE49-F238E27FC236}">
                <a16:creationId xmlns:a16="http://schemas.microsoft.com/office/drawing/2014/main" id="{B8091C9A-B759-11E3-2AAE-A76E2EAEF597}"/>
              </a:ext>
            </a:extLst>
          </p:cNvPr>
          <p:cNvPicPr>
            <a:picLocks noChangeAspect="1"/>
          </p:cNvPicPr>
          <p:nvPr/>
        </p:nvPicPr>
        <p:blipFill rotWithShape="1">
          <a:blip r:embed="rId5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2" t="19468" r="10867" b="17966"/>
          <a:stretch/>
        </p:blipFill>
        <p:spPr>
          <a:xfrm>
            <a:off x="13421582" y="12669444"/>
            <a:ext cx="1050638" cy="819924"/>
          </a:xfrm>
          <a:prstGeom prst="rect">
            <a:avLst/>
          </a:prstGeom>
        </p:spPr>
      </p:pic>
      <p:pic>
        <p:nvPicPr>
          <p:cNvPr id="614" name="Picture 613" descr="A person standing in a foggy area&#10;&#10;Description automatically generated">
            <a:extLst>
              <a:ext uri="{FF2B5EF4-FFF2-40B4-BE49-F238E27FC236}">
                <a16:creationId xmlns:a16="http://schemas.microsoft.com/office/drawing/2014/main" id="{AE659C42-EDF8-A0A1-AAB3-7265C233EE5F}"/>
              </a:ext>
            </a:extLst>
          </p:cNvPr>
          <p:cNvPicPr>
            <a:picLocks noChangeAspect="1"/>
          </p:cNvPicPr>
          <p:nvPr/>
        </p:nvPicPr>
        <p:blipFill rotWithShape="1">
          <a:blip r:embed="rId5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78" t="19279" r="10678" b="20187"/>
          <a:stretch/>
        </p:blipFill>
        <p:spPr>
          <a:xfrm>
            <a:off x="11954319" y="13969130"/>
            <a:ext cx="1057560" cy="814013"/>
          </a:xfrm>
          <a:prstGeom prst="rect">
            <a:avLst/>
          </a:prstGeom>
        </p:spPr>
      </p:pic>
      <p:cxnSp>
        <p:nvCxnSpPr>
          <p:cNvPr id="615" name="Straight Arrow Connector 614">
            <a:extLst>
              <a:ext uri="{FF2B5EF4-FFF2-40B4-BE49-F238E27FC236}">
                <a16:creationId xmlns:a16="http://schemas.microsoft.com/office/drawing/2014/main" id="{6D4DEAD8-D296-ED62-6635-DD0E7A18AFCE}"/>
              </a:ext>
            </a:extLst>
          </p:cNvPr>
          <p:cNvCxnSpPr>
            <a:cxnSpLocks/>
          </p:cNvCxnSpPr>
          <p:nvPr/>
        </p:nvCxnSpPr>
        <p:spPr>
          <a:xfrm>
            <a:off x="13067070" y="14342633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6" name="Straight Arrow Connector 615">
            <a:extLst>
              <a:ext uri="{FF2B5EF4-FFF2-40B4-BE49-F238E27FC236}">
                <a16:creationId xmlns:a16="http://schemas.microsoft.com/office/drawing/2014/main" id="{1399E23B-794A-330A-8670-D8AB586F2A72}"/>
              </a:ext>
            </a:extLst>
          </p:cNvPr>
          <p:cNvCxnSpPr>
            <a:cxnSpLocks/>
          </p:cNvCxnSpPr>
          <p:nvPr/>
        </p:nvCxnSpPr>
        <p:spPr>
          <a:xfrm>
            <a:off x="16692862" y="12408012"/>
            <a:ext cx="183864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1" name="TextBox 200">
            <a:extLst>
              <a:ext uri="{FF2B5EF4-FFF2-40B4-BE49-F238E27FC236}">
                <a16:creationId xmlns:a16="http://schemas.microsoft.com/office/drawing/2014/main" id="{D51DA841-F923-C323-2FC7-10B55D2914F1}"/>
              </a:ext>
            </a:extLst>
          </p:cNvPr>
          <p:cNvSpPr txBox="1"/>
          <p:nvPr/>
        </p:nvSpPr>
        <p:spPr>
          <a:xfrm rot="16200000">
            <a:off x="14699038" y="14032964"/>
            <a:ext cx="990358" cy="461665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MS PGothic"/>
                <a:cs typeface="Arial"/>
              </a:rPr>
              <a:t>ControlNet</a:t>
            </a:r>
            <a:endParaRPr lang="en-US">
              <a:ea typeface="MS PGothic"/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MS PGothic"/>
                <a:cs typeface="Arial"/>
              </a:rPr>
              <a:t>(Depth) </a:t>
            </a:r>
            <a:endParaRPr lang="en-US" sz="5850">
              <a:ea typeface="MS PGothic"/>
              <a:cs typeface="Arial" panose="020B0604020202020204" pitchFamily="34" charset="0"/>
            </a:endParaRPr>
          </a:p>
        </p:txBody>
      </p: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D27F6C81-7917-DF3A-4491-032EAE9204C4}"/>
              </a:ext>
            </a:extLst>
          </p:cNvPr>
          <p:cNvGrpSpPr/>
          <p:nvPr/>
        </p:nvGrpSpPr>
        <p:grpSpPr>
          <a:xfrm>
            <a:off x="951774" y="17954961"/>
            <a:ext cx="5663768" cy="3351861"/>
            <a:chOff x="1122352" y="452658"/>
            <a:chExt cx="10116565" cy="5987060"/>
          </a:xfrm>
        </p:grpSpPr>
        <p:pic>
          <p:nvPicPr>
            <p:cNvPr id="212" name="Picture 211" descr="A close-up of a mirror ball&#10;&#10;Description automatically generated">
              <a:extLst>
                <a:ext uri="{FF2B5EF4-FFF2-40B4-BE49-F238E27FC236}">
                  <a16:creationId xmlns:a16="http://schemas.microsoft.com/office/drawing/2014/main" id="{3F66E4C5-D544-558A-CD94-3BECE4B1F4B3}"/>
                </a:ext>
              </a:extLst>
            </p:cNvPr>
            <p:cNvPicPr>
              <a:picLocks noChangeAspect="1"/>
            </p:cNvPicPr>
            <p:nvPr/>
          </p:nvPicPr>
          <p:blipFill>
            <a:blip r:embed="rId5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09191" y="4340918"/>
              <a:ext cx="2098800" cy="2098800"/>
            </a:xfrm>
            <a:prstGeom prst="rect">
              <a:avLst/>
            </a:prstGeom>
          </p:spPr>
        </p:pic>
        <p:pic>
          <p:nvPicPr>
            <p:cNvPr id="213" name="Picture 212" descr="A close-up of a ball&#10;&#10;Description automatically generated">
              <a:extLst>
                <a:ext uri="{FF2B5EF4-FFF2-40B4-BE49-F238E27FC236}">
                  <a16:creationId xmlns:a16="http://schemas.microsoft.com/office/drawing/2014/main" id="{DABACC4C-A1C9-7DBC-D5F1-B65EB6E8B683}"/>
                </a:ext>
              </a:extLst>
            </p:cNvPr>
            <p:cNvPicPr>
              <a:picLocks noChangeAspect="1"/>
            </p:cNvPicPr>
            <p:nvPr/>
          </p:nvPicPr>
          <p:blipFill>
            <a:blip r:embed="rId5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23120" y="4261595"/>
              <a:ext cx="2098800" cy="2098800"/>
            </a:xfrm>
            <a:prstGeom prst="rect">
              <a:avLst/>
            </a:prstGeom>
          </p:spPr>
        </p:pic>
        <p:sp>
          <p:nvSpPr>
            <p:cNvPr id="214" name="TextBox 213">
              <a:extLst>
                <a:ext uri="{FF2B5EF4-FFF2-40B4-BE49-F238E27FC236}">
                  <a16:creationId xmlns:a16="http://schemas.microsoft.com/office/drawing/2014/main" id="{05A8E0D3-919C-7784-6B4B-81418AF488F1}"/>
                </a:ext>
              </a:extLst>
            </p:cNvPr>
            <p:cNvSpPr txBox="1"/>
            <p:nvPr/>
          </p:nvSpPr>
          <p:spPr>
            <a:xfrm>
              <a:off x="6651113" y="474964"/>
              <a:ext cx="4587804" cy="1319394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algn="ctr"/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“perfect</a:t>
              </a:r>
              <a:r>
                <a:rPr lang="en-US" sz="1400">
                  <a:latin typeface="Consolas"/>
                  <a:ea typeface="MS PGothic"/>
                </a:rPr>
                <a:t> </a:t>
              </a:r>
              <a:r>
                <a:rPr lang="en-US" sz="1400" b="1">
                  <a:solidFill>
                    <a:srgbClr val="FF0000"/>
                  </a:solidFill>
                  <a:latin typeface="Consolas"/>
                  <a:ea typeface="MS PGothic"/>
                </a:rPr>
                <a:t>black dark</a:t>
              </a:r>
              <a:r>
                <a:rPr lang="en-US" sz="1400" b="1">
                  <a:solidFill>
                    <a:srgbClr val="E32D91"/>
                  </a:solidFill>
                  <a:latin typeface="Consolas"/>
                  <a:ea typeface="MS PGothic"/>
                </a:rPr>
                <a:t> </a:t>
              </a:r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mirrored reflective chrome ball sphere”</a:t>
              </a:r>
            </a:p>
          </p:txBody>
        </p:sp>
        <p:pic>
          <p:nvPicPr>
            <p:cNvPr id="215" name="Picture 214" descr="A close up of a sphere&#10;&#10;Description automatically generated">
              <a:extLst>
                <a:ext uri="{FF2B5EF4-FFF2-40B4-BE49-F238E27FC236}">
                  <a16:creationId xmlns:a16="http://schemas.microsoft.com/office/drawing/2014/main" id="{A648A8ED-3356-2022-3331-2656D58502C5}"/>
                </a:ext>
              </a:extLst>
            </p:cNvPr>
            <p:cNvPicPr>
              <a:picLocks noChangeAspect="1"/>
            </p:cNvPicPr>
            <p:nvPr/>
          </p:nvPicPr>
          <p:blipFill>
            <a:blip r:embed="rId5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08079" y="2009678"/>
              <a:ext cx="2099893" cy="2099893"/>
            </a:xfrm>
            <a:prstGeom prst="rect">
              <a:avLst/>
            </a:prstGeom>
          </p:spPr>
        </p:pic>
        <p:cxnSp>
          <p:nvCxnSpPr>
            <p:cNvPr id="216" name="Straight Arrow Connector 215">
              <a:extLst>
                <a:ext uri="{FF2B5EF4-FFF2-40B4-BE49-F238E27FC236}">
                  <a16:creationId xmlns:a16="http://schemas.microsoft.com/office/drawing/2014/main" id="{EE2A019D-7794-028C-1054-E35876A4749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409860" y="1949226"/>
              <a:ext cx="407714" cy="407714"/>
            </a:xfrm>
            <a:prstGeom prst="straightConnector1">
              <a:avLst/>
            </a:prstGeom>
            <a:ln w="38100">
              <a:solidFill>
                <a:srgbClr val="E32D9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218" name="Picture 217" descr="A field with trees and mountains in the background&#10;&#10;Description automatically generated">
              <a:extLst>
                <a:ext uri="{FF2B5EF4-FFF2-40B4-BE49-F238E27FC236}">
                  <a16:creationId xmlns:a16="http://schemas.microsoft.com/office/drawing/2014/main" id="{12883E55-94B5-BFA4-6633-951DA631E1CF}"/>
                </a:ext>
              </a:extLst>
            </p:cNvPr>
            <p:cNvPicPr>
              <a:picLocks noChangeAspect="1"/>
            </p:cNvPicPr>
            <p:nvPr/>
          </p:nvPicPr>
          <p:blipFill>
            <a:blip r:embed="rId5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22352" y="2055075"/>
              <a:ext cx="2830798" cy="1888120"/>
            </a:xfrm>
            <a:prstGeom prst="rect">
              <a:avLst/>
            </a:prstGeom>
          </p:spPr>
        </p:pic>
        <p:pic>
          <p:nvPicPr>
            <p:cNvPr id="219" name="Picture 218" descr="A person riding a dirt bike&#10;&#10;Description automatically generated">
              <a:extLst>
                <a:ext uri="{FF2B5EF4-FFF2-40B4-BE49-F238E27FC236}">
                  <a16:creationId xmlns:a16="http://schemas.microsoft.com/office/drawing/2014/main" id="{AC438888-11B0-E356-2E13-7A444F610B36}"/>
                </a:ext>
              </a:extLst>
            </p:cNvPr>
            <p:cNvPicPr>
              <a:picLocks noChangeAspect="1"/>
            </p:cNvPicPr>
            <p:nvPr/>
          </p:nvPicPr>
          <p:blipFill>
            <a:blip r:embed="rId5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62558" y="4405766"/>
              <a:ext cx="2830798" cy="1888120"/>
            </a:xfrm>
            <a:prstGeom prst="rect">
              <a:avLst/>
            </a:prstGeom>
          </p:spPr>
        </p:pic>
        <p:pic>
          <p:nvPicPr>
            <p:cNvPr id="220" name="Picture 219" descr="A circular object with a field in the background&#10;&#10;Description automatically generated">
              <a:extLst>
                <a:ext uri="{FF2B5EF4-FFF2-40B4-BE49-F238E27FC236}">
                  <a16:creationId xmlns:a16="http://schemas.microsoft.com/office/drawing/2014/main" id="{15BCE0F9-D1EF-373F-F915-8FE4773AAE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318" y="2009678"/>
              <a:ext cx="2099893" cy="2099893"/>
            </a:xfrm>
            <a:prstGeom prst="rect">
              <a:avLst/>
            </a:prstGeom>
          </p:spPr>
        </p:pic>
        <p:sp>
          <p:nvSpPr>
            <p:cNvPr id="221" name="TextBox 220">
              <a:extLst>
                <a:ext uri="{FF2B5EF4-FFF2-40B4-BE49-F238E27FC236}">
                  <a16:creationId xmlns:a16="http://schemas.microsoft.com/office/drawing/2014/main" id="{ABCCDFE8-0DA1-DDD0-597C-355041B33521}"/>
                </a:ext>
              </a:extLst>
            </p:cNvPr>
            <p:cNvSpPr txBox="1"/>
            <p:nvPr/>
          </p:nvSpPr>
          <p:spPr>
            <a:xfrm>
              <a:off x="3476368" y="452658"/>
              <a:ext cx="3766215" cy="1319394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algn="ctr"/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“perfect mirrored reflective chrome ball sphere”</a:t>
              </a:r>
            </a:p>
          </p:txBody>
        </p:sp>
        <p:sp>
          <p:nvSpPr>
            <p:cNvPr id="222" name="TextBox 221">
              <a:extLst>
                <a:ext uri="{FF2B5EF4-FFF2-40B4-BE49-F238E27FC236}">
                  <a16:creationId xmlns:a16="http://schemas.microsoft.com/office/drawing/2014/main" id="{5C4FD14F-527E-22B5-F00C-B9BEC23DC691}"/>
                </a:ext>
              </a:extLst>
            </p:cNvPr>
            <p:cNvSpPr txBox="1"/>
            <p:nvPr/>
          </p:nvSpPr>
          <p:spPr>
            <a:xfrm>
              <a:off x="1403609" y="1493328"/>
              <a:ext cx="2311968" cy="585336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r>
                <a:rPr lang="en-US" sz="1600" b="1"/>
                <a:t>Input image</a:t>
              </a:r>
            </a:p>
          </p:txBody>
        </p:sp>
      </p:grpSp>
      <p:grpSp>
        <p:nvGrpSpPr>
          <p:cNvPr id="226" name="Group 225">
            <a:extLst>
              <a:ext uri="{FF2B5EF4-FFF2-40B4-BE49-F238E27FC236}">
                <a16:creationId xmlns:a16="http://schemas.microsoft.com/office/drawing/2014/main" id="{3EFD7619-F4CF-E59A-29DC-A9A93A52BC16}"/>
              </a:ext>
            </a:extLst>
          </p:cNvPr>
          <p:cNvGrpSpPr/>
          <p:nvPr/>
        </p:nvGrpSpPr>
        <p:grpSpPr>
          <a:xfrm>
            <a:off x="5340312" y="14891272"/>
            <a:ext cx="5467845" cy="2832445"/>
            <a:chOff x="1116734" y="1792358"/>
            <a:chExt cx="8365304" cy="4333383"/>
          </a:xfrm>
        </p:grpSpPr>
        <p:pic>
          <p:nvPicPr>
            <p:cNvPr id="227" name="Picture 226" descr="A person sitting on a chair with his feet on his back&#10;&#10;Description automatically generated">
              <a:extLst>
                <a:ext uri="{FF2B5EF4-FFF2-40B4-BE49-F238E27FC236}">
                  <a16:creationId xmlns:a16="http://schemas.microsoft.com/office/drawing/2014/main" id="{10A0A55E-AD50-97E5-AC14-04CF4FCC04EA}"/>
                </a:ext>
              </a:extLst>
            </p:cNvPr>
            <p:cNvPicPr>
              <a:picLocks noChangeAspect="1"/>
            </p:cNvPicPr>
            <p:nvPr/>
          </p:nvPicPr>
          <p:blipFill>
            <a:blip r:embed="rId5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08793" y="1792359"/>
              <a:ext cx="1696775" cy="1130078"/>
            </a:xfrm>
            <a:prstGeom prst="rect">
              <a:avLst/>
            </a:prstGeom>
          </p:spPr>
        </p:pic>
        <p:pic>
          <p:nvPicPr>
            <p:cNvPr id="228" name="Picture 227" descr="A castle surrounded by water with Bodiam Castle in the background&#10;&#10;Description automatically generated">
              <a:extLst>
                <a:ext uri="{FF2B5EF4-FFF2-40B4-BE49-F238E27FC236}">
                  <a16:creationId xmlns:a16="http://schemas.microsoft.com/office/drawing/2014/main" id="{169FE32D-CD32-B01A-1DB6-680BBCAE53D7}"/>
                </a:ext>
              </a:extLst>
            </p:cNvPr>
            <p:cNvPicPr>
              <a:picLocks noChangeAspect="1"/>
            </p:cNvPicPr>
            <p:nvPr/>
          </p:nvPicPr>
          <p:blipFill>
            <a:blip r:embed="rId6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06027" y="1792359"/>
              <a:ext cx="1688712" cy="1126357"/>
            </a:xfrm>
            <a:prstGeom prst="rect">
              <a:avLst/>
            </a:prstGeom>
          </p:spPr>
        </p:pic>
        <p:pic>
          <p:nvPicPr>
            <p:cNvPr id="229" name="Picture 228" descr="A panda eating from a bowl&#10;&#10;Description automatically generated">
              <a:extLst>
                <a:ext uri="{FF2B5EF4-FFF2-40B4-BE49-F238E27FC236}">
                  <a16:creationId xmlns:a16="http://schemas.microsoft.com/office/drawing/2014/main" id="{D08F28B6-0186-5EAE-D15E-E0E0327BB5E6}"/>
                </a:ext>
              </a:extLst>
            </p:cNvPr>
            <p:cNvPicPr>
              <a:picLocks noChangeAspect="1"/>
            </p:cNvPicPr>
            <p:nvPr/>
          </p:nvPicPr>
          <p:blipFill>
            <a:blip r:embed="rId6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01170" y="1792359"/>
              <a:ext cx="1688711" cy="1124708"/>
            </a:xfrm>
            <a:prstGeom prst="rect">
              <a:avLst/>
            </a:prstGeom>
          </p:spPr>
        </p:pic>
        <p:sp>
          <p:nvSpPr>
            <p:cNvPr id="230" name="TextBox 229">
              <a:extLst>
                <a:ext uri="{FF2B5EF4-FFF2-40B4-BE49-F238E27FC236}">
                  <a16:creationId xmlns:a16="http://schemas.microsoft.com/office/drawing/2014/main" id="{F0079B02-EFEE-A9D6-FBC7-40294C40D44E}"/>
                </a:ext>
              </a:extLst>
            </p:cNvPr>
            <p:cNvSpPr txBox="1"/>
            <p:nvPr/>
          </p:nvSpPr>
          <p:spPr>
            <a:xfrm>
              <a:off x="1615621" y="2008445"/>
              <a:ext cx="1120221" cy="75339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r"/>
              <a:r>
                <a:rPr lang="en-US" sz="1300" b="1">
                  <a:latin typeface="Arial"/>
                  <a:ea typeface="MS PGothic"/>
                  <a:cs typeface="Arial"/>
                </a:rPr>
                <a:t>Input </a:t>
              </a:r>
              <a:endParaRPr lang="en-US" sz="1300">
                <a:latin typeface="Arial"/>
                <a:ea typeface="MS PGothic"/>
                <a:cs typeface="Arial"/>
              </a:endParaRPr>
            </a:p>
            <a:p>
              <a:pPr algn="r"/>
              <a:r>
                <a:rPr lang="en-US" sz="1300" b="1">
                  <a:latin typeface="Arial"/>
                  <a:ea typeface="MS PGothic"/>
                  <a:cs typeface="Arial"/>
                </a:rPr>
                <a:t>Image</a:t>
              </a:r>
              <a:endParaRPr lang="en-US" sz="1300">
                <a:latin typeface="Arial"/>
                <a:ea typeface="MS PGothic"/>
                <a:cs typeface="Arial"/>
              </a:endParaRPr>
            </a:p>
          </p:txBody>
        </p:sp>
        <p:pic>
          <p:nvPicPr>
            <p:cNvPr id="231" name="Picture 230" descr="A disco ball with a black background&#10;&#10;Description automatically generated">
              <a:extLst>
                <a:ext uri="{FF2B5EF4-FFF2-40B4-BE49-F238E27FC236}">
                  <a16:creationId xmlns:a16="http://schemas.microsoft.com/office/drawing/2014/main" id="{F5A5A525-5CA7-EB22-A98F-7F0BF74A017E}"/>
                </a:ext>
              </a:extLst>
            </p:cNvPr>
            <p:cNvPicPr>
              <a:picLocks noChangeAspect="1"/>
            </p:cNvPicPr>
            <p:nvPr/>
          </p:nvPicPr>
          <p:blipFill>
            <a:blip r:embed="rId6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0243" y="2994101"/>
              <a:ext cx="1472358" cy="1472359"/>
            </a:xfrm>
            <a:prstGeom prst="rect">
              <a:avLst/>
            </a:prstGeom>
          </p:spPr>
        </p:pic>
        <p:pic>
          <p:nvPicPr>
            <p:cNvPr id="232" name="Picture 231" descr="A street with signs and people walking in the dark&#10;&#10;Description automatically generated with medium confidence">
              <a:extLst>
                <a:ext uri="{FF2B5EF4-FFF2-40B4-BE49-F238E27FC236}">
                  <a16:creationId xmlns:a16="http://schemas.microsoft.com/office/drawing/2014/main" id="{D62DDE38-09D0-9D6E-AD82-6D7D9CA91278}"/>
                </a:ext>
              </a:extLst>
            </p:cNvPr>
            <p:cNvPicPr>
              <a:picLocks noChangeAspect="1"/>
            </p:cNvPicPr>
            <p:nvPr/>
          </p:nvPicPr>
          <p:blipFill>
            <a:blip r:embed="rId6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93327" y="1792358"/>
              <a:ext cx="1688711" cy="1126357"/>
            </a:xfrm>
            <a:prstGeom prst="rect">
              <a:avLst/>
            </a:prstGeom>
          </p:spPr>
        </p:pic>
        <p:pic>
          <p:nvPicPr>
            <p:cNvPr id="233" name="Picture 232" descr="A close up of a ball&#10;&#10;Description automatically generated">
              <a:extLst>
                <a:ext uri="{FF2B5EF4-FFF2-40B4-BE49-F238E27FC236}">
                  <a16:creationId xmlns:a16="http://schemas.microsoft.com/office/drawing/2014/main" id="{51E473EB-98E5-453E-696E-7151A97D3313}"/>
                </a:ext>
              </a:extLst>
            </p:cNvPr>
            <p:cNvPicPr>
              <a:picLocks noChangeAspect="1"/>
            </p:cNvPicPr>
            <p:nvPr/>
          </p:nvPicPr>
          <p:blipFill>
            <a:blip r:embed="rId6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80890" y="2988731"/>
              <a:ext cx="1472358" cy="1472359"/>
            </a:xfrm>
            <a:prstGeom prst="rect">
              <a:avLst/>
            </a:prstGeom>
          </p:spPr>
        </p:pic>
        <p:pic>
          <p:nvPicPr>
            <p:cNvPr id="234" name="Picture 233" descr="A close up of a ball&#10;&#10;Description automatically generated">
              <a:extLst>
                <a:ext uri="{FF2B5EF4-FFF2-40B4-BE49-F238E27FC236}">
                  <a16:creationId xmlns:a16="http://schemas.microsoft.com/office/drawing/2014/main" id="{A3B52A27-71E8-9977-0AA5-DFB4A2314B95}"/>
                </a:ext>
              </a:extLst>
            </p:cNvPr>
            <p:cNvPicPr>
              <a:picLocks noChangeAspect="1"/>
            </p:cNvPicPr>
            <p:nvPr/>
          </p:nvPicPr>
          <p:blipFill>
            <a:blip r:embed="rId6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66042" y="2994100"/>
              <a:ext cx="1472358" cy="1472359"/>
            </a:xfrm>
            <a:prstGeom prst="rect">
              <a:avLst/>
            </a:prstGeom>
          </p:spPr>
        </p:pic>
        <p:pic>
          <p:nvPicPr>
            <p:cNvPr id="235" name="Picture 234" descr="A close up of a ball&#10;&#10;Description automatically generated">
              <a:extLst>
                <a:ext uri="{FF2B5EF4-FFF2-40B4-BE49-F238E27FC236}">
                  <a16:creationId xmlns:a16="http://schemas.microsoft.com/office/drawing/2014/main" id="{B681B294-3815-EA99-7AD5-BFE95ABDC7DB}"/>
                </a:ext>
              </a:extLst>
            </p:cNvPr>
            <p:cNvPicPr>
              <a:picLocks noChangeAspect="1"/>
            </p:cNvPicPr>
            <p:nvPr/>
          </p:nvPicPr>
          <p:blipFill>
            <a:blip r:embed="rId6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62096" y="2984703"/>
              <a:ext cx="1472358" cy="1472359"/>
            </a:xfrm>
            <a:prstGeom prst="rect">
              <a:avLst/>
            </a:prstGeom>
          </p:spPr>
        </p:pic>
        <p:sp>
          <p:nvSpPr>
            <p:cNvPr id="236" name="TextBox 235">
              <a:extLst>
                <a:ext uri="{FF2B5EF4-FFF2-40B4-BE49-F238E27FC236}">
                  <a16:creationId xmlns:a16="http://schemas.microsoft.com/office/drawing/2014/main" id="{58CDA566-A270-8CBB-54C5-9140D41913A0}"/>
                </a:ext>
              </a:extLst>
            </p:cNvPr>
            <p:cNvSpPr txBox="1"/>
            <p:nvPr/>
          </p:nvSpPr>
          <p:spPr>
            <a:xfrm>
              <a:off x="1187856" y="3324784"/>
              <a:ext cx="1547986" cy="75339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en-US" sz="1300" b="1"/>
                <a:t>Disco </a:t>
              </a:r>
            </a:p>
            <a:p>
              <a:pPr algn="r"/>
              <a:r>
                <a:rPr lang="en-US" sz="1300" b="1"/>
                <a:t>noise map</a:t>
              </a:r>
            </a:p>
          </p:txBody>
        </p:sp>
        <p:sp>
          <p:nvSpPr>
            <p:cNvPr id="237" name="TextBox 236">
              <a:extLst>
                <a:ext uri="{FF2B5EF4-FFF2-40B4-BE49-F238E27FC236}">
                  <a16:creationId xmlns:a16="http://schemas.microsoft.com/office/drawing/2014/main" id="{4858C40E-0FCC-8E2D-A1B9-42D5DD199A37}"/>
                </a:ext>
              </a:extLst>
            </p:cNvPr>
            <p:cNvSpPr txBox="1"/>
            <p:nvPr/>
          </p:nvSpPr>
          <p:spPr>
            <a:xfrm>
              <a:off x="1116734" y="4881226"/>
              <a:ext cx="1619108" cy="753393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pPr algn="r"/>
              <a:r>
                <a:rPr lang="en-US" sz="1300" b="1"/>
                <a:t>"Magic"</a:t>
              </a:r>
            </a:p>
            <a:p>
              <a:pPr algn="r"/>
              <a:r>
                <a:rPr lang="en-US" sz="1300" b="1"/>
                <a:t> noise map</a:t>
              </a:r>
            </a:p>
          </p:txBody>
        </p:sp>
        <p:pic>
          <p:nvPicPr>
            <p:cNvPr id="238" name="Picture 237" descr="A close up of a sphere&#10;&#10;Description automatically generated">
              <a:extLst>
                <a:ext uri="{FF2B5EF4-FFF2-40B4-BE49-F238E27FC236}">
                  <a16:creationId xmlns:a16="http://schemas.microsoft.com/office/drawing/2014/main" id="{4ACBF024-D271-2F07-82FD-22B2E3775880}"/>
                </a:ext>
              </a:extLst>
            </p:cNvPr>
            <p:cNvPicPr>
              <a:picLocks noChangeAspect="1"/>
            </p:cNvPicPr>
            <p:nvPr/>
          </p:nvPicPr>
          <p:blipFill>
            <a:blip r:embed="rId6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26943" y="4600083"/>
              <a:ext cx="1525659" cy="1525658"/>
            </a:xfrm>
            <a:prstGeom prst="rect">
              <a:avLst/>
            </a:prstGeom>
          </p:spPr>
        </p:pic>
        <p:pic>
          <p:nvPicPr>
            <p:cNvPr id="239" name="Picture 238" descr="A reflection of a city in a mirror ball&#10;&#10;Description automatically generated">
              <a:extLst>
                <a:ext uri="{FF2B5EF4-FFF2-40B4-BE49-F238E27FC236}">
                  <a16:creationId xmlns:a16="http://schemas.microsoft.com/office/drawing/2014/main" id="{3582DD60-BB35-287F-3CE9-979B74B3A0BB}"/>
                </a:ext>
              </a:extLst>
            </p:cNvPr>
            <p:cNvPicPr>
              <a:picLocks noChangeAspect="1"/>
            </p:cNvPicPr>
            <p:nvPr/>
          </p:nvPicPr>
          <p:blipFill>
            <a:blip r:embed="rId6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80890" y="4548903"/>
              <a:ext cx="1525659" cy="1525658"/>
            </a:xfrm>
            <a:prstGeom prst="rect">
              <a:avLst/>
            </a:prstGeom>
          </p:spPr>
        </p:pic>
        <p:pic>
          <p:nvPicPr>
            <p:cNvPr id="240" name="Picture 239" descr="A close-up of a silver ball&#10;&#10;Description automatically generated">
              <a:extLst>
                <a:ext uri="{FF2B5EF4-FFF2-40B4-BE49-F238E27FC236}">
                  <a16:creationId xmlns:a16="http://schemas.microsoft.com/office/drawing/2014/main" id="{E5D3BFE2-54A8-56BD-6F48-21CDAB1767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66042" y="4530457"/>
              <a:ext cx="1525659" cy="1525658"/>
            </a:xfrm>
            <a:prstGeom prst="rect">
              <a:avLst/>
            </a:prstGeom>
          </p:spPr>
        </p:pic>
        <p:pic>
          <p:nvPicPr>
            <p:cNvPr id="241" name="Picture 240" descr="A circular object with lights in the background&#10;&#10;Description automatically generated">
              <a:extLst>
                <a:ext uri="{FF2B5EF4-FFF2-40B4-BE49-F238E27FC236}">
                  <a16:creationId xmlns:a16="http://schemas.microsoft.com/office/drawing/2014/main" id="{62B72F31-E6B5-0CD4-AF22-A2E0F7A33614}"/>
                </a:ext>
              </a:extLst>
            </p:cNvPr>
            <p:cNvPicPr>
              <a:picLocks noChangeAspect="1"/>
            </p:cNvPicPr>
            <p:nvPr/>
          </p:nvPicPr>
          <p:blipFill>
            <a:blip r:embed="rId7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56379" y="4530455"/>
              <a:ext cx="1525659" cy="1525658"/>
            </a:xfrm>
            <a:prstGeom prst="rect">
              <a:avLst/>
            </a:prstGeom>
          </p:spPr>
        </p:pic>
      </p:grpSp>
      <p:sp>
        <p:nvSpPr>
          <p:cNvPr id="454" name="TextBox 453">
            <a:extLst>
              <a:ext uri="{FF2B5EF4-FFF2-40B4-BE49-F238E27FC236}">
                <a16:creationId xmlns:a16="http://schemas.microsoft.com/office/drawing/2014/main" id="{9D3E6867-7B5A-5DCE-054D-DF687AB172CA}"/>
              </a:ext>
            </a:extLst>
          </p:cNvPr>
          <p:cNvSpPr txBox="1"/>
          <p:nvPr/>
        </p:nvSpPr>
        <p:spPr>
          <a:xfrm>
            <a:off x="7375743" y="1903053"/>
            <a:ext cx="38858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err="1"/>
              <a:t>DiffusionLight</a:t>
            </a:r>
            <a:endParaRPr lang="en-US" sz="2400"/>
          </a:p>
          <a:p>
            <a:pPr algn="r"/>
            <a:r>
              <a:rPr lang="en-US" sz="2400"/>
              <a:t>.</a:t>
            </a:r>
            <a:r>
              <a:rPr lang="en-US" sz="2400" err="1"/>
              <a:t>github.io</a:t>
            </a:r>
            <a:endParaRPr lang="en-US" sz="2400"/>
          </a:p>
        </p:txBody>
      </p:sp>
      <p:pic>
        <p:nvPicPr>
          <p:cNvPr id="529" name="Picture 4">
            <a:extLst>
              <a:ext uri="{FF2B5EF4-FFF2-40B4-BE49-F238E27FC236}">
                <a16:creationId xmlns:a16="http://schemas.microsoft.com/office/drawing/2014/main" id="{72B02CC7-0DA1-AE26-6DB5-F58DCFAB12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8419" y="16908001"/>
            <a:ext cx="1534856" cy="1151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5" name="TextBox 534">
            <a:extLst>
              <a:ext uri="{FF2B5EF4-FFF2-40B4-BE49-F238E27FC236}">
                <a16:creationId xmlns:a16="http://schemas.microsoft.com/office/drawing/2014/main" id="{D7EA8B3E-0992-C070-3D73-98BEE3C54123}"/>
              </a:ext>
            </a:extLst>
          </p:cNvPr>
          <p:cNvSpPr txBox="1"/>
          <p:nvPr/>
        </p:nvSpPr>
        <p:spPr>
          <a:xfrm>
            <a:off x="11497584" y="18772412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Ground truth</a:t>
            </a:r>
            <a:endParaRPr lang="en-GB" sz="1800" b="1"/>
          </a:p>
        </p:txBody>
      </p:sp>
      <p:sp>
        <p:nvSpPr>
          <p:cNvPr id="536" name="TextBox 535">
            <a:extLst>
              <a:ext uri="{FF2B5EF4-FFF2-40B4-BE49-F238E27FC236}">
                <a16:creationId xmlns:a16="http://schemas.microsoft.com/office/drawing/2014/main" id="{DDA5EF37-4009-5FC0-7FB4-875A082591F3}"/>
              </a:ext>
            </a:extLst>
          </p:cNvPr>
          <p:cNvSpPr txBox="1"/>
          <p:nvPr/>
        </p:nvSpPr>
        <p:spPr>
          <a:xfrm>
            <a:off x="11526612" y="17362531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Input Image</a:t>
            </a:r>
            <a:endParaRPr lang="en-GB" sz="1800" b="1"/>
          </a:p>
        </p:txBody>
      </p:sp>
      <p:sp>
        <p:nvSpPr>
          <p:cNvPr id="537" name="TextBox 536">
            <a:extLst>
              <a:ext uri="{FF2B5EF4-FFF2-40B4-BE49-F238E27FC236}">
                <a16:creationId xmlns:a16="http://schemas.microsoft.com/office/drawing/2014/main" id="{9EB809E7-077F-7D16-B9AA-44743B83406B}"/>
              </a:ext>
            </a:extLst>
          </p:cNvPr>
          <p:cNvSpPr txBox="1"/>
          <p:nvPr/>
        </p:nvSpPr>
        <p:spPr>
          <a:xfrm>
            <a:off x="11497584" y="19662210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>
                <a:solidFill>
                  <a:srgbClr val="C00000"/>
                </a:solidFill>
              </a:rPr>
              <a:t>DiffusionLight</a:t>
            </a:r>
            <a:endParaRPr lang="en-GB" sz="1800" b="1">
              <a:solidFill>
                <a:srgbClr val="C00000"/>
              </a:solidFill>
            </a:endParaRPr>
          </a:p>
        </p:txBody>
      </p:sp>
      <p:sp>
        <p:nvSpPr>
          <p:cNvPr id="538" name="TextBox 537">
            <a:extLst>
              <a:ext uri="{FF2B5EF4-FFF2-40B4-BE49-F238E27FC236}">
                <a16:creationId xmlns:a16="http://schemas.microsoft.com/office/drawing/2014/main" id="{77F7AB5C-26AF-595B-DE0F-971CD024D7EB}"/>
              </a:ext>
            </a:extLst>
          </p:cNvPr>
          <p:cNvSpPr txBox="1"/>
          <p:nvPr/>
        </p:nvSpPr>
        <p:spPr>
          <a:xfrm>
            <a:off x="11497584" y="20656635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/>
              <a:t>StyleLight</a:t>
            </a:r>
            <a:r>
              <a:rPr lang="en-US" sz="1800" b="1"/>
              <a:t> [1] </a:t>
            </a:r>
            <a:endParaRPr lang="en-GB" sz="1800" b="1"/>
          </a:p>
        </p:txBody>
      </p:sp>
      <p:sp>
        <p:nvSpPr>
          <p:cNvPr id="540" name="TextBox 539">
            <a:extLst>
              <a:ext uri="{FF2B5EF4-FFF2-40B4-BE49-F238E27FC236}">
                <a16:creationId xmlns:a16="http://schemas.microsoft.com/office/drawing/2014/main" id="{D7A22C04-4A76-A3BB-99FF-7E791CF621A2}"/>
              </a:ext>
            </a:extLst>
          </p:cNvPr>
          <p:cNvSpPr txBox="1"/>
          <p:nvPr/>
        </p:nvSpPr>
        <p:spPr>
          <a:xfrm>
            <a:off x="14240267" y="18094107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41" name="TextBox 540">
            <a:extLst>
              <a:ext uri="{FF2B5EF4-FFF2-40B4-BE49-F238E27FC236}">
                <a16:creationId xmlns:a16="http://schemas.microsoft.com/office/drawing/2014/main" id="{9D0144D8-D864-0659-7F58-A9F2C1AF6E8B}"/>
              </a:ext>
            </a:extLst>
          </p:cNvPr>
          <p:cNvSpPr txBox="1"/>
          <p:nvPr/>
        </p:nvSpPr>
        <p:spPr>
          <a:xfrm>
            <a:off x="15086577" y="18094107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pic>
        <p:nvPicPr>
          <p:cNvPr id="546" name="Picture 24">
            <a:extLst>
              <a:ext uri="{FF2B5EF4-FFF2-40B4-BE49-F238E27FC236}">
                <a16:creationId xmlns:a16="http://schemas.microsoft.com/office/drawing/2014/main" id="{427C705E-83B2-AA78-08E8-C0DE79977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5235" y="16908001"/>
            <a:ext cx="1532135" cy="114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6" name="Picture 44">
            <a:extLst>
              <a:ext uri="{FF2B5EF4-FFF2-40B4-BE49-F238E27FC236}">
                <a16:creationId xmlns:a16="http://schemas.microsoft.com/office/drawing/2014/main" id="{E2283989-F6BD-C206-53C7-202EAD852D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3183" y="16908001"/>
            <a:ext cx="1532135" cy="114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81" name="Group 480">
            <a:extLst>
              <a:ext uri="{FF2B5EF4-FFF2-40B4-BE49-F238E27FC236}">
                <a16:creationId xmlns:a16="http://schemas.microsoft.com/office/drawing/2014/main" id="{D3DE57E9-5D0C-EB10-04F9-4953504317E0}"/>
              </a:ext>
            </a:extLst>
          </p:cNvPr>
          <p:cNvGrpSpPr/>
          <p:nvPr/>
        </p:nvGrpSpPr>
        <p:grpSpPr>
          <a:xfrm>
            <a:off x="13169453" y="18414272"/>
            <a:ext cx="8424935" cy="2882335"/>
            <a:chOff x="13220253" y="18234915"/>
            <a:chExt cx="8424935" cy="2882335"/>
          </a:xfrm>
        </p:grpSpPr>
        <p:pic>
          <p:nvPicPr>
            <p:cNvPr id="530" name="Picture 6">
              <a:extLst>
                <a:ext uri="{FF2B5EF4-FFF2-40B4-BE49-F238E27FC236}">
                  <a16:creationId xmlns:a16="http://schemas.microsoft.com/office/drawing/2014/main" id="{0677CE67-7F29-D8F6-EBEB-355E768464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20253" y="18321235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1" name="Picture 8">
              <a:extLst>
                <a:ext uri="{FF2B5EF4-FFF2-40B4-BE49-F238E27FC236}">
                  <a16:creationId xmlns:a16="http://schemas.microsoft.com/office/drawing/2014/main" id="{576292E8-1B77-7556-B411-ECEF4A9B82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43751" y="18317833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2" name="Picture 10">
              <a:extLst>
                <a:ext uri="{FF2B5EF4-FFF2-40B4-BE49-F238E27FC236}">
                  <a16:creationId xmlns:a16="http://schemas.microsoft.com/office/drawing/2014/main" id="{6DC93A47-ABB2-8490-1343-74F52C57D77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069256" y="18291813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3" name="Picture 12">
              <a:extLst>
                <a:ext uri="{FF2B5EF4-FFF2-40B4-BE49-F238E27FC236}">
                  <a16:creationId xmlns:a16="http://schemas.microsoft.com/office/drawing/2014/main" id="{F668C4F7-2736-BE5D-9ED2-D10A9A3F013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56234" y="19230616"/>
              <a:ext cx="939463" cy="9394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4" name="Picture 14">
              <a:extLst>
                <a:ext uri="{FF2B5EF4-FFF2-40B4-BE49-F238E27FC236}">
                  <a16:creationId xmlns:a16="http://schemas.microsoft.com/office/drawing/2014/main" id="{87791B4D-472B-DC78-8203-DB12D3306B8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54079" y="20166538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2" name="Picture 16">
              <a:extLst>
                <a:ext uri="{FF2B5EF4-FFF2-40B4-BE49-F238E27FC236}">
                  <a16:creationId xmlns:a16="http://schemas.microsoft.com/office/drawing/2014/main" id="{8882F816-E958-E56B-0876-99951D36B29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76912" y="19238737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3" name="Picture 18">
              <a:extLst>
                <a:ext uri="{FF2B5EF4-FFF2-40B4-BE49-F238E27FC236}">
                  <a16:creationId xmlns:a16="http://schemas.microsoft.com/office/drawing/2014/main" id="{E298359E-CF67-18FF-0462-71380DC030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105301" y="19222622"/>
              <a:ext cx="939462" cy="9394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4" name="Picture 20">
              <a:extLst>
                <a:ext uri="{FF2B5EF4-FFF2-40B4-BE49-F238E27FC236}">
                  <a16:creationId xmlns:a16="http://schemas.microsoft.com/office/drawing/2014/main" id="{E417AF2C-E5A4-F5CC-9A57-77C91A48E98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89878" y="20170688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5" name="Picture 22">
              <a:extLst>
                <a:ext uri="{FF2B5EF4-FFF2-40B4-BE49-F238E27FC236}">
                  <a16:creationId xmlns:a16="http://schemas.microsoft.com/office/drawing/2014/main" id="{3ABEC22A-6FBF-19F5-6A66-CF4C504A617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118472" y="2015831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7" name="Picture 26">
              <a:extLst>
                <a:ext uri="{FF2B5EF4-FFF2-40B4-BE49-F238E27FC236}">
                  <a16:creationId xmlns:a16="http://schemas.microsoft.com/office/drawing/2014/main" id="{FD63B14C-0E5F-7408-4B67-CA90CAEFF98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00297" y="18277060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8" name="Picture 28">
              <a:extLst>
                <a:ext uri="{FF2B5EF4-FFF2-40B4-BE49-F238E27FC236}">
                  <a16:creationId xmlns:a16="http://schemas.microsoft.com/office/drawing/2014/main" id="{F839196F-D9F5-F2F8-D041-D85D4011204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32701" y="1827888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9" name="Picture 30">
              <a:extLst>
                <a:ext uri="{FF2B5EF4-FFF2-40B4-BE49-F238E27FC236}">
                  <a16:creationId xmlns:a16="http://schemas.microsoft.com/office/drawing/2014/main" id="{14F0C93B-606B-A32E-4A69-493015B30B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65103" y="18256891"/>
              <a:ext cx="938805" cy="9388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0" name="Picture 32">
              <a:extLst>
                <a:ext uri="{FF2B5EF4-FFF2-40B4-BE49-F238E27FC236}">
                  <a16:creationId xmlns:a16="http://schemas.microsoft.com/office/drawing/2014/main" id="{299EBD40-D0D0-C7CA-B40A-2BA2BC2E330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36272" y="19209428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1" name="Picture 34">
              <a:extLst>
                <a:ext uri="{FF2B5EF4-FFF2-40B4-BE49-F238E27FC236}">
                  <a16:creationId xmlns:a16="http://schemas.microsoft.com/office/drawing/2014/main" id="{BAA5C4DF-729A-C71D-BF11-A00B584B6F3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67314" y="19218787"/>
              <a:ext cx="935788" cy="93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2" name="Picture 36">
              <a:extLst>
                <a:ext uri="{FF2B5EF4-FFF2-40B4-BE49-F238E27FC236}">
                  <a16:creationId xmlns:a16="http://schemas.microsoft.com/office/drawing/2014/main" id="{0B9EDEC2-B04C-3474-39CB-B33D6580F7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98800" y="19193908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3" name="Picture 38">
              <a:extLst>
                <a:ext uri="{FF2B5EF4-FFF2-40B4-BE49-F238E27FC236}">
                  <a16:creationId xmlns:a16="http://schemas.microsoft.com/office/drawing/2014/main" id="{3CA4FDFD-1602-8ED1-2BFF-A70A0BA0752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49239" y="20148134"/>
              <a:ext cx="935788" cy="93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4" name="Picture 40">
              <a:extLst>
                <a:ext uri="{FF2B5EF4-FFF2-40B4-BE49-F238E27FC236}">
                  <a16:creationId xmlns:a16="http://schemas.microsoft.com/office/drawing/2014/main" id="{13F95E7B-982F-87E1-E1C2-0EF3F04CCE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71209" y="20154575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5" name="Picture 42">
              <a:extLst>
                <a:ext uri="{FF2B5EF4-FFF2-40B4-BE49-F238E27FC236}">
                  <a16:creationId xmlns:a16="http://schemas.microsoft.com/office/drawing/2014/main" id="{EDEA0538-6E9D-CFE0-F480-77620599EB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99378" y="20162928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7" name="Picture 46">
              <a:extLst>
                <a:ext uri="{FF2B5EF4-FFF2-40B4-BE49-F238E27FC236}">
                  <a16:creationId xmlns:a16="http://schemas.microsoft.com/office/drawing/2014/main" id="{23A9A2EA-628F-1E02-682D-1E7EDB224B7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96147" y="18259798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8" name="Picture 48">
              <a:extLst>
                <a:ext uri="{FF2B5EF4-FFF2-40B4-BE49-F238E27FC236}">
                  <a16:creationId xmlns:a16="http://schemas.microsoft.com/office/drawing/2014/main" id="{D91B3D0D-2C4C-4931-6928-5474844CD0F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8050" y="1825510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9" name="Picture 50">
              <a:extLst>
                <a:ext uri="{FF2B5EF4-FFF2-40B4-BE49-F238E27FC236}">
                  <a16:creationId xmlns:a16="http://schemas.microsoft.com/office/drawing/2014/main" id="{4CD26588-A112-FE86-1479-5F864330C15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66024" y="18234915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0" name="Picture 52">
              <a:extLst>
                <a:ext uri="{FF2B5EF4-FFF2-40B4-BE49-F238E27FC236}">
                  <a16:creationId xmlns:a16="http://schemas.microsoft.com/office/drawing/2014/main" id="{1EDC801E-DEEB-C8F7-24E0-BFC98410455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24943" y="19188023"/>
              <a:ext cx="935789" cy="9357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1" name="Picture 54">
              <a:extLst>
                <a:ext uri="{FF2B5EF4-FFF2-40B4-BE49-F238E27FC236}">
                  <a16:creationId xmlns:a16="http://schemas.microsoft.com/office/drawing/2014/main" id="{9D1BC2C5-0BC8-7B35-7212-BBC19C28CEC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42155" y="19192160"/>
              <a:ext cx="935789" cy="9357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2" name="Picture 56">
              <a:extLst>
                <a:ext uri="{FF2B5EF4-FFF2-40B4-BE49-F238E27FC236}">
                  <a16:creationId xmlns:a16="http://schemas.microsoft.com/office/drawing/2014/main" id="{0FDBE0E5-CA0D-19AF-E887-D06E05E16E2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81230" y="19173718"/>
              <a:ext cx="934775" cy="9347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3" name="Picture 58">
              <a:extLst>
                <a:ext uri="{FF2B5EF4-FFF2-40B4-BE49-F238E27FC236}">
                  <a16:creationId xmlns:a16="http://schemas.microsoft.com/office/drawing/2014/main" id="{C26BCB36-DCD0-B066-D2CC-6C2241C2998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33739" y="20120007"/>
              <a:ext cx="932032" cy="932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4" name="Picture 60">
              <a:extLst>
                <a:ext uri="{FF2B5EF4-FFF2-40B4-BE49-F238E27FC236}">
                  <a16:creationId xmlns:a16="http://schemas.microsoft.com/office/drawing/2014/main" id="{E2013806-238C-55FC-8442-F4573962E1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63441" y="20123812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5" name="Picture 62">
              <a:extLst>
                <a:ext uri="{FF2B5EF4-FFF2-40B4-BE49-F238E27FC236}">
                  <a16:creationId xmlns:a16="http://schemas.microsoft.com/office/drawing/2014/main" id="{E3929E67-36BA-C02F-B2AD-56C893AAA3B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10412" y="20117372"/>
              <a:ext cx="934776" cy="9347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66" name="TextBox 565">
            <a:extLst>
              <a:ext uri="{FF2B5EF4-FFF2-40B4-BE49-F238E27FC236}">
                <a16:creationId xmlns:a16="http://schemas.microsoft.com/office/drawing/2014/main" id="{F0FE3A19-9C58-0427-F304-27C527D83F15}"/>
              </a:ext>
            </a:extLst>
          </p:cNvPr>
          <p:cNvSpPr txBox="1"/>
          <p:nvPr/>
        </p:nvSpPr>
        <p:spPr>
          <a:xfrm>
            <a:off x="16090449" y="18094107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67" name="TextBox 566">
            <a:extLst>
              <a:ext uri="{FF2B5EF4-FFF2-40B4-BE49-F238E27FC236}">
                <a16:creationId xmlns:a16="http://schemas.microsoft.com/office/drawing/2014/main" id="{A043C8D3-3286-B967-510B-F39C13E05B2F}"/>
              </a:ext>
            </a:extLst>
          </p:cNvPr>
          <p:cNvSpPr txBox="1"/>
          <p:nvPr/>
        </p:nvSpPr>
        <p:spPr>
          <a:xfrm>
            <a:off x="17018308" y="18094107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68" name="TextBox 567">
            <a:extLst>
              <a:ext uri="{FF2B5EF4-FFF2-40B4-BE49-F238E27FC236}">
                <a16:creationId xmlns:a16="http://schemas.microsoft.com/office/drawing/2014/main" id="{0E123D4C-1B34-9C6B-4A50-41948CD09728}"/>
              </a:ext>
            </a:extLst>
          </p:cNvPr>
          <p:cNvSpPr txBox="1"/>
          <p:nvPr/>
        </p:nvSpPr>
        <p:spPr>
          <a:xfrm>
            <a:off x="17856223" y="18094107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75" name="TextBox 574">
            <a:extLst>
              <a:ext uri="{FF2B5EF4-FFF2-40B4-BE49-F238E27FC236}">
                <a16:creationId xmlns:a16="http://schemas.microsoft.com/office/drawing/2014/main" id="{1ADF3FF3-4380-6C04-4E7B-1FC91A4F0B63}"/>
              </a:ext>
            </a:extLst>
          </p:cNvPr>
          <p:cNvSpPr txBox="1"/>
          <p:nvPr/>
        </p:nvSpPr>
        <p:spPr>
          <a:xfrm>
            <a:off x="18888813" y="18094107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192" name="TextBox 191">
            <a:extLst>
              <a:ext uri="{FF2B5EF4-FFF2-40B4-BE49-F238E27FC236}">
                <a16:creationId xmlns:a16="http://schemas.microsoft.com/office/drawing/2014/main" id="{25F60CD6-B097-E94E-B8E6-5CCE32E1ABEC}"/>
              </a:ext>
            </a:extLst>
          </p:cNvPr>
          <p:cNvSpPr txBox="1"/>
          <p:nvPr/>
        </p:nvSpPr>
        <p:spPr>
          <a:xfrm>
            <a:off x="19816671" y="18094107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193" name="TextBox 192">
            <a:extLst>
              <a:ext uri="{FF2B5EF4-FFF2-40B4-BE49-F238E27FC236}">
                <a16:creationId xmlns:a16="http://schemas.microsoft.com/office/drawing/2014/main" id="{DFFCA6CC-296F-CCCB-49E7-F1417ACA4273}"/>
              </a:ext>
            </a:extLst>
          </p:cNvPr>
          <p:cNvSpPr txBox="1"/>
          <p:nvPr/>
        </p:nvSpPr>
        <p:spPr>
          <a:xfrm>
            <a:off x="20654586" y="18094107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5FDF3C-92C6-1CFC-C95F-F5621CEA53D3}"/>
              </a:ext>
            </a:extLst>
          </p:cNvPr>
          <p:cNvSpPr txBox="1"/>
          <p:nvPr/>
        </p:nvSpPr>
        <p:spPr>
          <a:xfrm>
            <a:off x="13262892" y="18094107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CEF784F-A0DB-E327-6200-C402E11C3BF8}"/>
              </a:ext>
            </a:extLst>
          </p:cNvPr>
          <p:cNvSpPr txBox="1">
            <a:spLocks/>
          </p:cNvSpPr>
          <p:nvPr/>
        </p:nvSpPr>
        <p:spPr>
          <a:xfrm>
            <a:off x="11211564" y="311828"/>
            <a:ext cx="20921657" cy="995454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9600" b="1" err="1">
                <a:gradFill flip="none">
                  <a:gsLst>
                    <a:gs pos="0">
                      <a:srgbClr val="9A0671"/>
                    </a:gs>
                    <a:gs pos="100000">
                      <a:srgbClr val="FB0558"/>
                    </a:gs>
                  </a:gsLst>
                  <a:lin ang="2700000" scaled="1"/>
                  <a:tileRect/>
                </a:gradFill>
                <a:latin typeface="Aptos" panose="020B0004020202020204" pitchFamily="34" charset="0"/>
                <a:cs typeface="Arial"/>
              </a:rPr>
              <a:t>DiffusionLight</a:t>
            </a:r>
            <a:endParaRPr lang="en-US" sz="9600" b="1">
              <a:gradFill flip="none">
                <a:gsLst>
                  <a:gs pos="0">
                    <a:srgbClr val="9A0671"/>
                  </a:gs>
                  <a:gs pos="100000">
                    <a:srgbClr val="FB0558"/>
                  </a:gs>
                </a:gsLst>
                <a:lin ang="2700000" scaled="1"/>
                <a:tileRect/>
              </a:gradFill>
              <a:latin typeface="Aptos" panose="020B0004020202020204" pitchFamily="34" charset="0"/>
              <a:cs typeface="Arial"/>
            </a:endParaRPr>
          </a:p>
        </p:txBody>
      </p:sp>
      <p:sp>
        <p:nvSpPr>
          <p:cNvPr id="5" name="สี่เหลี่ยมผืนผ้า 214">
            <a:extLst>
              <a:ext uri="{FF2B5EF4-FFF2-40B4-BE49-F238E27FC236}">
                <a16:creationId xmlns:a16="http://schemas.microsoft.com/office/drawing/2014/main" id="{71F1622D-D9AE-9D39-8E87-12547610F089}"/>
              </a:ext>
            </a:extLst>
          </p:cNvPr>
          <p:cNvSpPr/>
          <p:nvPr/>
        </p:nvSpPr>
        <p:spPr>
          <a:xfrm>
            <a:off x="833218" y="6308298"/>
            <a:ext cx="10194889" cy="756141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Problem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F4E82936-D634-10CE-63CE-A2FB3E3309A2}"/>
              </a:ext>
            </a:extLst>
          </p:cNvPr>
          <p:cNvSpPr/>
          <p:nvPr/>
        </p:nvSpPr>
        <p:spPr>
          <a:xfrm>
            <a:off x="7335823" y="3196840"/>
            <a:ext cx="1659900" cy="1303921"/>
          </a:xfrm>
          <a:prstGeom prst="arc">
            <a:avLst>
              <a:gd name="adj1" fmla="val 16200000"/>
              <a:gd name="adj2" fmla="val 370764"/>
            </a:avLst>
          </a:prstGeom>
          <a:ln w="762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449" name="Arc 448">
            <a:extLst>
              <a:ext uri="{FF2B5EF4-FFF2-40B4-BE49-F238E27FC236}">
                <a16:creationId xmlns:a16="http://schemas.microsoft.com/office/drawing/2014/main" id="{5F9D0523-6C95-BD07-13BD-8E860E7A7A64}"/>
              </a:ext>
            </a:extLst>
          </p:cNvPr>
          <p:cNvSpPr/>
          <p:nvPr/>
        </p:nvSpPr>
        <p:spPr>
          <a:xfrm flipH="1">
            <a:off x="2261346" y="3196840"/>
            <a:ext cx="1659900" cy="1303921"/>
          </a:xfrm>
          <a:prstGeom prst="arc">
            <a:avLst>
              <a:gd name="adj1" fmla="val 15580613"/>
              <a:gd name="adj2" fmla="val 21575330"/>
            </a:avLst>
          </a:prstGeom>
          <a:ln w="76200">
            <a:solidFill>
              <a:schemeClr val="tx1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6DBD656-3A76-8E3C-192B-C29B010C1F27}"/>
              </a:ext>
            </a:extLst>
          </p:cNvPr>
          <p:cNvGrpSpPr/>
          <p:nvPr/>
        </p:nvGrpSpPr>
        <p:grpSpPr>
          <a:xfrm>
            <a:off x="13814501" y="2644312"/>
            <a:ext cx="15759040" cy="1111698"/>
            <a:chOff x="12520166" y="3820501"/>
            <a:chExt cx="15759040" cy="1111698"/>
          </a:xfrm>
        </p:grpSpPr>
        <p:sp>
          <p:nvSpPr>
            <p:cNvPr id="464" name="TextBox 463">
              <a:extLst>
                <a:ext uri="{FF2B5EF4-FFF2-40B4-BE49-F238E27FC236}">
                  <a16:creationId xmlns:a16="http://schemas.microsoft.com/office/drawing/2014/main" id="{FACA741F-6900-DA83-E557-2D7D41F9E2ED}"/>
                </a:ext>
              </a:extLst>
            </p:cNvPr>
            <p:cNvSpPr txBox="1"/>
            <p:nvPr/>
          </p:nvSpPr>
          <p:spPr>
            <a:xfrm>
              <a:off x="12520166" y="3833388"/>
              <a:ext cx="5078729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Pakkapon Phongthawee</a:t>
              </a:r>
              <a:r>
                <a:rPr lang="en-US" sz="3200" baseline="30000">
                  <a:latin typeface="Aptos"/>
                </a:rPr>
                <a:t>*1</a:t>
              </a:r>
            </a:p>
          </p:txBody>
        </p:sp>
        <p:sp>
          <p:nvSpPr>
            <p:cNvPr id="469" name="TextBox 468">
              <a:extLst>
                <a:ext uri="{FF2B5EF4-FFF2-40B4-BE49-F238E27FC236}">
                  <a16:creationId xmlns:a16="http://schemas.microsoft.com/office/drawing/2014/main" id="{76266D07-42E9-3078-B193-EC62A288547F}"/>
                </a:ext>
              </a:extLst>
            </p:cNvPr>
            <p:cNvSpPr txBox="1"/>
            <p:nvPr/>
          </p:nvSpPr>
          <p:spPr>
            <a:xfrm>
              <a:off x="17754720" y="3820501"/>
              <a:ext cx="5858791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Worameth</a:t>
              </a:r>
              <a:r>
                <a:rPr lang="en-US" sz="3200">
                  <a:latin typeface="Aptos"/>
                </a:rPr>
                <a:t> </a:t>
              </a:r>
              <a:r>
                <a:rPr lang="en-US" sz="3200" err="1">
                  <a:latin typeface="Aptos"/>
                </a:rPr>
                <a:t>Chinchuthakun</a:t>
              </a:r>
              <a:r>
                <a:rPr lang="en-US" sz="3200" baseline="30000">
                  <a:latin typeface="Aptos"/>
                </a:rPr>
                <a:t>*1,2</a:t>
              </a:r>
              <a:endParaRPr lang="en-US" sz="3200">
                <a:latin typeface="Aptos"/>
              </a:endParaRPr>
            </a:p>
          </p:txBody>
        </p:sp>
        <p:sp>
          <p:nvSpPr>
            <p:cNvPr id="472" name="TextBox 471">
              <a:extLst>
                <a:ext uri="{FF2B5EF4-FFF2-40B4-BE49-F238E27FC236}">
                  <a16:creationId xmlns:a16="http://schemas.microsoft.com/office/drawing/2014/main" id="{0CEF3D64-D6FF-27B0-FE42-97B3F189BEF4}"/>
                </a:ext>
              </a:extLst>
            </p:cNvPr>
            <p:cNvSpPr txBox="1"/>
            <p:nvPr/>
          </p:nvSpPr>
          <p:spPr>
            <a:xfrm>
              <a:off x="23599155" y="3820501"/>
              <a:ext cx="4680051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Nontaphat</a:t>
              </a:r>
              <a:r>
                <a:rPr lang="en-US" sz="3200">
                  <a:latin typeface="Aptos"/>
                </a:rPr>
                <a:t> Sinsunthithet</a:t>
              </a:r>
              <a:r>
                <a:rPr lang="en-US" sz="3200" baseline="30000">
                  <a:latin typeface="Aptos"/>
                </a:rPr>
                <a:t>1</a:t>
              </a:r>
            </a:p>
          </p:txBody>
        </p:sp>
        <p:sp>
          <p:nvSpPr>
            <p:cNvPr id="477" name="TextBox 476">
              <a:extLst>
                <a:ext uri="{FF2B5EF4-FFF2-40B4-BE49-F238E27FC236}">
                  <a16:creationId xmlns:a16="http://schemas.microsoft.com/office/drawing/2014/main" id="{B2BDE980-1589-51CB-20AA-D941D89FCCDB}"/>
                </a:ext>
              </a:extLst>
            </p:cNvPr>
            <p:cNvSpPr txBox="1"/>
            <p:nvPr/>
          </p:nvSpPr>
          <p:spPr>
            <a:xfrm>
              <a:off x="15133421" y="4334537"/>
              <a:ext cx="356456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Varun Jampani</a:t>
              </a:r>
              <a:r>
                <a:rPr lang="en-US" sz="3200" baseline="30000">
                  <a:latin typeface="Aptos"/>
                </a:rPr>
                <a:t>3</a:t>
              </a:r>
            </a:p>
          </p:txBody>
        </p:sp>
        <p:sp>
          <p:nvSpPr>
            <p:cNvPr id="484" name="TextBox 483">
              <a:extLst>
                <a:ext uri="{FF2B5EF4-FFF2-40B4-BE49-F238E27FC236}">
                  <a16:creationId xmlns:a16="http://schemas.microsoft.com/office/drawing/2014/main" id="{A178CA62-EBBC-38C3-E5FE-FBA330DDCF25}"/>
                </a:ext>
              </a:extLst>
            </p:cNvPr>
            <p:cNvSpPr txBox="1"/>
            <p:nvPr/>
          </p:nvSpPr>
          <p:spPr>
            <a:xfrm>
              <a:off x="12520166" y="4347424"/>
              <a:ext cx="2196183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Amit Raj</a:t>
              </a:r>
              <a:r>
                <a:rPr lang="en-US" sz="3200" baseline="30000">
                  <a:latin typeface="Aptos"/>
                </a:rPr>
                <a:t>4</a:t>
              </a:r>
            </a:p>
          </p:txBody>
        </p:sp>
        <p:sp>
          <p:nvSpPr>
            <p:cNvPr id="485" name="TextBox 484">
              <a:extLst>
                <a:ext uri="{FF2B5EF4-FFF2-40B4-BE49-F238E27FC236}">
                  <a16:creationId xmlns:a16="http://schemas.microsoft.com/office/drawing/2014/main" id="{10A8838F-9B7F-D164-AA90-E3E1B7291153}"/>
                </a:ext>
              </a:extLst>
            </p:cNvPr>
            <p:cNvSpPr txBox="1"/>
            <p:nvPr/>
          </p:nvSpPr>
          <p:spPr>
            <a:xfrm>
              <a:off x="19115059" y="4334537"/>
              <a:ext cx="410173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Pramook</a:t>
              </a:r>
              <a:r>
                <a:rPr lang="en-US" sz="3200">
                  <a:latin typeface="Aptos"/>
                </a:rPr>
                <a:t> Khungurn</a:t>
              </a:r>
              <a:r>
                <a:rPr lang="en-US" sz="3200" baseline="30000">
                  <a:latin typeface="Aptos"/>
                </a:rPr>
                <a:t>5</a:t>
              </a:r>
            </a:p>
          </p:txBody>
        </p:sp>
        <p:sp>
          <p:nvSpPr>
            <p:cNvPr id="486" name="TextBox 485">
              <a:extLst>
                <a:ext uri="{FF2B5EF4-FFF2-40B4-BE49-F238E27FC236}">
                  <a16:creationId xmlns:a16="http://schemas.microsoft.com/office/drawing/2014/main" id="{1DEDD6B6-69DE-42C5-88BD-6390683E9639}"/>
                </a:ext>
              </a:extLst>
            </p:cNvPr>
            <p:cNvSpPr txBox="1"/>
            <p:nvPr/>
          </p:nvSpPr>
          <p:spPr>
            <a:xfrm>
              <a:off x="23633869" y="4334537"/>
              <a:ext cx="459046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Supasorn</a:t>
              </a:r>
              <a:r>
                <a:rPr lang="en-US" sz="3200">
                  <a:latin typeface="Aptos"/>
                </a:rPr>
                <a:t> Suwajanakorn</a:t>
              </a:r>
              <a:r>
                <a:rPr lang="en-US" sz="3200" baseline="30000">
                  <a:latin typeface="Aptos"/>
                </a:rPr>
                <a:t>1</a:t>
              </a:r>
            </a:p>
          </p:txBody>
        </p:sp>
      </p:grpSp>
      <p:pic>
        <p:nvPicPr>
          <p:cNvPr id="489" name="Graphic 488">
            <a:extLst>
              <a:ext uri="{FF2B5EF4-FFF2-40B4-BE49-F238E27FC236}">
                <a16:creationId xmlns:a16="http://schemas.microsoft.com/office/drawing/2014/main" id="{1D0342D7-25EB-4730-89E3-4BA780D6B732}"/>
              </a:ext>
            </a:extLst>
          </p:cNvPr>
          <p:cNvPicPr>
            <a:picLocks noChangeAspect="1"/>
          </p:cNvPicPr>
          <p:nvPr/>
        </p:nvPicPr>
        <p:blipFill>
          <a:blip r:embed="rId101">
            <a:extLst>
              <a:ext uri="{96DAC541-7B7A-43D3-8B79-37D633B846F1}">
                <asvg:svgBlip xmlns:asvg="http://schemas.microsoft.com/office/drawing/2016/SVG/main" r:embed="rId102"/>
              </a:ext>
            </a:extLst>
          </a:blip>
          <a:stretch>
            <a:fillRect/>
          </a:stretch>
        </p:blipFill>
        <p:spPr>
          <a:xfrm>
            <a:off x="29236967" y="4447880"/>
            <a:ext cx="1932268" cy="751439"/>
          </a:xfrm>
          <a:prstGeom prst="rect">
            <a:avLst/>
          </a:prstGeom>
        </p:spPr>
      </p:pic>
      <p:pic>
        <p:nvPicPr>
          <p:cNvPr id="490" name="Picture 489" descr="A purple text on a black background&#10;&#10;Description automatically generated">
            <a:extLst>
              <a:ext uri="{FF2B5EF4-FFF2-40B4-BE49-F238E27FC236}">
                <a16:creationId xmlns:a16="http://schemas.microsoft.com/office/drawing/2014/main" id="{B4427AD4-A8D3-A33B-4EE8-341D0A2AB74B}"/>
              </a:ext>
            </a:extLst>
          </p:cNvPr>
          <p:cNvPicPr>
            <a:picLocks noChangeAspect="1"/>
          </p:cNvPicPr>
          <p:nvPr/>
        </p:nvPicPr>
        <p:blipFill rotWithShape="1">
          <a:blip r:embed="rId103"/>
          <a:srcRect l="10873" t="43350" r="10880" b="40831"/>
          <a:stretch/>
        </p:blipFill>
        <p:spPr>
          <a:xfrm>
            <a:off x="21051396" y="4464481"/>
            <a:ext cx="3834051" cy="775099"/>
          </a:xfrm>
          <a:prstGeom prst="rect">
            <a:avLst/>
          </a:prstGeom>
        </p:spPr>
      </p:pic>
      <p:grpSp>
        <p:nvGrpSpPr>
          <p:cNvPr id="493" name="Group 492">
            <a:extLst>
              <a:ext uri="{FF2B5EF4-FFF2-40B4-BE49-F238E27FC236}">
                <a16:creationId xmlns:a16="http://schemas.microsoft.com/office/drawing/2014/main" id="{6D0C8C49-2A6A-FF30-A770-467C1097B255}"/>
              </a:ext>
            </a:extLst>
          </p:cNvPr>
          <p:cNvGrpSpPr/>
          <p:nvPr/>
        </p:nvGrpSpPr>
        <p:grpSpPr>
          <a:xfrm>
            <a:off x="16102160" y="4319897"/>
            <a:ext cx="4333056" cy="984021"/>
            <a:chOff x="3674945" y="6447748"/>
            <a:chExt cx="1462925" cy="332224"/>
          </a:xfrm>
        </p:grpSpPr>
        <p:pic>
          <p:nvPicPr>
            <p:cNvPr id="496" name="Graphic 495">
              <a:extLst>
                <a:ext uri="{FF2B5EF4-FFF2-40B4-BE49-F238E27FC236}">
                  <a16:creationId xmlns:a16="http://schemas.microsoft.com/office/drawing/2014/main" id="{2FDB2E63-AC32-6D22-1564-CAE3CE814A2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4">
              <a:extLst>
                <a:ext uri="{96DAC541-7B7A-43D3-8B79-37D633B846F1}">
                  <asvg:svgBlip xmlns:asvg="http://schemas.microsoft.com/office/drawing/2016/SVG/main" r:embed="rId105"/>
                </a:ext>
              </a:extLst>
            </a:blip>
            <a:srcRect l="24573" r="1"/>
            <a:stretch/>
          </p:blipFill>
          <p:spPr>
            <a:xfrm>
              <a:off x="3674945" y="6447748"/>
              <a:ext cx="1157111" cy="332224"/>
            </a:xfrm>
            <a:prstGeom prst="rect">
              <a:avLst/>
            </a:prstGeom>
          </p:spPr>
        </p:pic>
        <p:pic>
          <p:nvPicPr>
            <p:cNvPr id="497" name="Graphic 496">
              <a:extLst>
                <a:ext uri="{FF2B5EF4-FFF2-40B4-BE49-F238E27FC236}">
                  <a16:creationId xmlns:a16="http://schemas.microsoft.com/office/drawing/2014/main" id="{F8C86CC6-3E79-7956-87AF-7DA36F99217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4">
              <a:extLst>
                <a:ext uri="{96DAC541-7B7A-43D3-8B79-37D633B846F1}">
                  <asvg:svgBlip xmlns:asvg="http://schemas.microsoft.com/office/drawing/2016/SVG/main" r:embed="rId105"/>
                </a:ext>
              </a:extLst>
            </a:blip>
            <a:srcRect r="72848"/>
            <a:stretch/>
          </p:blipFill>
          <p:spPr>
            <a:xfrm>
              <a:off x="4871603" y="6510043"/>
              <a:ext cx="266267" cy="212373"/>
            </a:xfrm>
            <a:prstGeom prst="rect">
              <a:avLst/>
            </a:prstGeom>
          </p:spPr>
        </p:pic>
      </p:grpSp>
      <p:sp>
        <p:nvSpPr>
          <p:cNvPr id="499" name="TextBox 498">
            <a:extLst>
              <a:ext uri="{FF2B5EF4-FFF2-40B4-BE49-F238E27FC236}">
                <a16:creationId xmlns:a16="http://schemas.microsoft.com/office/drawing/2014/main" id="{75A22CED-2279-298C-67BB-9402688A0947}"/>
              </a:ext>
            </a:extLst>
          </p:cNvPr>
          <p:cNvSpPr txBox="1"/>
          <p:nvPr/>
        </p:nvSpPr>
        <p:spPr>
          <a:xfrm>
            <a:off x="12153258" y="4443677"/>
            <a:ext cx="978017" cy="4989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aseline="30000">
                <a:solidFill>
                  <a:schemeClr val="bg1">
                    <a:lumMod val="50000"/>
                  </a:schemeClr>
                </a:solidFill>
                <a:latin typeface="Aptos"/>
              </a:rPr>
              <a:t>1</a:t>
            </a:r>
          </a:p>
        </p:txBody>
      </p:sp>
      <p:sp>
        <p:nvSpPr>
          <p:cNvPr id="500" name="TextBox 499">
            <a:extLst>
              <a:ext uri="{FF2B5EF4-FFF2-40B4-BE49-F238E27FC236}">
                <a16:creationId xmlns:a16="http://schemas.microsoft.com/office/drawing/2014/main" id="{B2AD5110-9F65-918A-AB42-DE5D999EFE57}"/>
              </a:ext>
            </a:extLst>
          </p:cNvPr>
          <p:cNvSpPr txBox="1"/>
          <p:nvPr/>
        </p:nvSpPr>
        <p:spPr>
          <a:xfrm>
            <a:off x="15917982" y="4443677"/>
            <a:ext cx="978017" cy="4989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aseline="30000">
                <a:solidFill>
                  <a:schemeClr val="bg1">
                    <a:lumMod val="50000"/>
                  </a:schemeClr>
                </a:solidFill>
                <a:latin typeface="Aptos"/>
              </a:rPr>
              <a:t>2</a:t>
            </a:r>
          </a:p>
        </p:txBody>
      </p:sp>
      <p:sp>
        <p:nvSpPr>
          <p:cNvPr id="508" name="TextBox 507">
            <a:extLst>
              <a:ext uri="{FF2B5EF4-FFF2-40B4-BE49-F238E27FC236}">
                <a16:creationId xmlns:a16="http://schemas.microsoft.com/office/drawing/2014/main" id="{E1825DB8-7667-ABDB-42B4-77403364F754}"/>
              </a:ext>
            </a:extLst>
          </p:cNvPr>
          <p:cNvSpPr txBox="1"/>
          <p:nvPr/>
        </p:nvSpPr>
        <p:spPr>
          <a:xfrm>
            <a:off x="20737980" y="4443677"/>
            <a:ext cx="978017" cy="4989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aseline="30000">
                <a:solidFill>
                  <a:schemeClr val="bg1">
                    <a:lumMod val="50000"/>
                  </a:schemeClr>
                </a:solidFill>
                <a:latin typeface="Aptos"/>
              </a:rPr>
              <a:t>3</a:t>
            </a:r>
          </a:p>
        </p:txBody>
      </p:sp>
      <p:sp>
        <p:nvSpPr>
          <p:cNvPr id="511" name="TextBox 510">
            <a:extLst>
              <a:ext uri="{FF2B5EF4-FFF2-40B4-BE49-F238E27FC236}">
                <a16:creationId xmlns:a16="http://schemas.microsoft.com/office/drawing/2014/main" id="{32BFB58C-F2A2-F205-F478-F58BF765C3C4}"/>
              </a:ext>
            </a:extLst>
          </p:cNvPr>
          <p:cNvSpPr txBox="1"/>
          <p:nvPr/>
        </p:nvSpPr>
        <p:spPr>
          <a:xfrm>
            <a:off x="25318536" y="4443677"/>
            <a:ext cx="978017" cy="4989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aseline="30000">
                <a:solidFill>
                  <a:schemeClr val="bg1">
                    <a:lumMod val="50000"/>
                  </a:schemeClr>
                </a:solidFill>
                <a:latin typeface="Aptos"/>
              </a:rPr>
              <a:t>4</a:t>
            </a:r>
          </a:p>
        </p:txBody>
      </p:sp>
      <p:sp>
        <p:nvSpPr>
          <p:cNvPr id="512" name="TextBox 511">
            <a:extLst>
              <a:ext uri="{FF2B5EF4-FFF2-40B4-BE49-F238E27FC236}">
                <a16:creationId xmlns:a16="http://schemas.microsoft.com/office/drawing/2014/main" id="{F636E82B-3EF8-EB28-04D7-CC6F3E88E7CF}"/>
              </a:ext>
            </a:extLst>
          </p:cNvPr>
          <p:cNvSpPr txBox="1"/>
          <p:nvPr/>
        </p:nvSpPr>
        <p:spPr>
          <a:xfrm>
            <a:off x="28910966" y="4443677"/>
            <a:ext cx="978017" cy="4989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aseline="30000">
                <a:solidFill>
                  <a:schemeClr val="bg1">
                    <a:lumMod val="50000"/>
                  </a:schemeClr>
                </a:solidFill>
                <a:latin typeface="Aptos"/>
              </a:rPr>
              <a:t>5</a:t>
            </a:r>
          </a:p>
        </p:txBody>
      </p:sp>
      <p:sp>
        <p:nvSpPr>
          <p:cNvPr id="516" name="Title 1">
            <a:extLst>
              <a:ext uri="{FF2B5EF4-FFF2-40B4-BE49-F238E27FC236}">
                <a16:creationId xmlns:a16="http://schemas.microsoft.com/office/drawing/2014/main" id="{82F1310D-5DB0-03E8-E63A-E2DA71449C62}"/>
              </a:ext>
            </a:extLst>
          </p:cNvPr>
          <p:cNvSpPr txBox="1">
            <a:spLocks/>
          </p:cNvSpPr>
          <p:nvPr/>
        </p:nvSpPr>
        <p:spPr>
          <a:xfrm>
            <a:off x="11211564" y="1454614"/>
            <a:ext cx="20921657" cy="990799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6600" b="1">
                <a:solidFill>
                  <a:srgbClr val="525D84"/>
                </a:solidFill>
                <a:latin typeface="Aptos" panose="020B0004020202020204" pitchFamily="34" charset="0"/>
                <a:cs typeface="Arial"/>
              </a:rPr>
              <a:t>Light Probes for Free by Painting a Chrome Ball</a:t>
            </a:r>
            <a:endParaRPr lang="en-US" sz="6600" b="1">
              <a:latin typeface="Aptos" panose="020B0004020202020204" pitchFamily="34" charset="0"/>
              <a:cs typeface="Arial"/>
            </a:endParaRPr>
          </a:p>
        </p:txBody>
      </p:sp>
      <p:sp>
        <p:nvSpPr>
          <p:cNvPr id="518" name="สี่เหลี่ยมผืนผ้า 214">
            <a:extLst>
              <a:ext uri="{FF2B5EF4-FFF2-40B4-BE49-F238E27FC236}">
                <a16:creationId xmlns:a16="http://schemas.microsoft.com/office/drawing/2014/main" id="{7DB7BA14-4CE8-6955-3AB2-973C07429800}"/>
              </a:ext>
            </a:extLst>
          </p:cNvPr>
          <p:cNvSpPr/>
          <p:nvPr/>
        </p:nvSpPr>
        <p:spPr>
          <a:xfrm>
            <a:off x="11476665" y="5431440"/>
            <a:ext cx="4346360" cy="764596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Contributions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98F719-C32B-2897-F1A2-E93017D3BD35}"/>
              </a:ext>
            </a:extLst>
          </p:cNvPr>
          <p:cNvSpPr txBox="1"/>
          <p:nvPr/>
        </p:nvSpPr>
        <p:spPr>
          <a:xfrm>
            <a:off x="40309206" y="1833504"/>
            <a:ext cx="263968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b="1">
                <a:highlight>
                  <a:srgbClr val="C5E0B4"/>
                </a:highlight>
                <a:latin typeface="Calibri"/>
                <a:ea typeface="MS PGothic"/>
              </a:rPr>
              <a:t>* Best score</a:t>
            </a:r>
            <a:endParaRPr lang="en-US" sz="5850">
              <a:highlight>
                <a:srgbClr val="FAEDC4"/>
              </a:highlight>
              <a:cs typeface="Arial" panose="020B0604020202020204" pitchFamily="34" charset="0"/>
            </a:endParaRPr>
          </a:p>
        </p:txBody>
      </p:sp>
      <p:sp>
        <p:nvSpPr>
          <p:cNvPr id="451" name="TextBox 450">
            <a:extLst>
              <a:ext uri="{FF2B5EF4-FFF2-40B4-BE49-F238E27FC236}">
                <a16:creationId xmlns:a16="http://schemas.microsoft.com/office/drawing/2014/main" id="{87592807-1186-246C-0D1F-058601681AB3}"/>
              </a:ext>
            </a:extLst>
          </p:cNvPr>
          <p:cNvSpPr txBox="1"/>
          <p:nvPr/>
        </p:nvSpPr>
        <p:spPr>
          <a:xfrm>
            <a:off x="18523207" y="11095321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sp>
        <p:nvSpPr>
          <p:cNvPr id="452" name="TextBox 451">
            <a:extLst>
              <a:ext uri="{FF2B5EF4-FFF2-40B4-BE49-F238E27FC236}">
                <a16:creationId xmlns:a16="http://schemas.microsoft.com/office/drawing/2014/main" id="{1454F051-D766-CE2E-27BC-54F6FD96D7A2}"/>
              </a:ext>
            </a:extLst>
          </p:cNvPr>
          <p:cNvSpPr txBox="1"/>
          <p:nvPr/>
        </p:nvSpPr>
        <p:spPr>
          <a:xfrm>
            <a:off x="25780687" y="12905723"/>
            <a:ext cx="1588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Synthetic 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training image</a:t>
            </a:r>
          </a:p>
        </p:txBody>
      </p:sp>
      <p:cxnSp>
        <p:nvCxnSpPr>
          <p:cNvPr id="453" name="Straight Arrow Connector 452">
            <a:extLst>
              <a:ext uri="{FF2B5EF4-FFF2-40B4-BE49-F238E27FC236}">
                <a16:creationId xmlns:a16="http://schemas.microsoft.com/office/drawing/2014/main" id="{C20DB582-33BA-3A79-42EC-2C89A389CE82}"/>
              </a:ext>
            </a:extLst>
          </p:cNvPr>
          <p:cNvCxnSpPr>
            <a:cxnSpLocks/>
          </p:cNvCxnSpPr>
          <p:nvPr/>
        </p:nvCxnSpPr>
        <p:spPr>
          <a:xfrm>
            <a:off x="27274758" y="14008792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5" name="Straight Arrow Connector 454">
            <a:extLst>
              <a:ext uri="{FF2B5EF4-FFF2-40B4-BE49-F238E27FC236}">
                <a16:creationId xmlns:a16="http://schemas.microsoft.com/office/drawing/2014/main" id="{2BEC07C5-0129-048E-9176-BBFACDF33C96}"/>
              </a:ext>
            </a:extLst>
          </p:cNvPr>
          <p:cNvCxnSpPr>
            <a:cxnSpLocks/>
          </p:cNvCxnSpPr>
          <p:nvPr/>
        </p:nvCxnSpPr>
        <p:spPr>
          <a:xfrm>
            <a:off x="29555979" y="13983413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3" name="Flowchart: Manual Operation 11">
            <a:extLst>
              <a:ext uri="{FF2B5EF4-FFF2-40B4-BE49-F238E27FC236}">
                <a16:creationId xmlns:a16="http://schemas.microsoft.com/office/drawing/2014/main" id="{3939BBC1-77E6-D1BD-784C-9796A5381E2D}"/>
              </a:ext>
            </a:extLst>
          </p:cNvPr>
          <p:cNvSpPr/>
          <p:nvPr/>
        </p:nvSpPr>
        <p:spPr>
          <a:xfrm rot="16200000">
            <a:off x="27444751" y="13599475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466" name="Flowchart: Manual Operation 12">
            <a:extLst>
              <a:ext uri="{FF2B5EF4-FFF2-40B4-BE49-F238E27FC236}">
                <a16:creationId xmlns:a16="http://schemas.microsoft.com/office/drawing/2014/main" id="{68845118-F2C1-69C5-B123-8592F43839AD}"/>
              </a:ext>
            </a:extLst>
          </p:cNvPr>
          <p:cNvSpPr/>
          <p:nvPr/>
        </p:nvSpPr>
        <p:spPr>
          <a:xfrm rot="5400000">
            <a:off x="28338174" y="13599480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470" name="TextBox 469">
            <a:extLst>
              <a:ext uri="{FF2B5EF4-FFF2-40B4-BE49-F238E27FC236}">
                <a16:creationId xmlns:a16="http://schemas.microsoft.com/office/drawing/2014/main" id="{155D75E9-F3B0-F97E-8057-330414EAC313}"/>
              </a:ext>
            </a:extLst>
          </p:cNvPr>
          <p:cNvSpPr txBox="1"/>
          <p:nvPr/>
        </p:nvSpPr>
        <p:spPr>
          <a:xfrm>
            <a:off x="27758888" y="13792332"/>
            <a:ext cx="1598519" cy="461664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Stable </a:t>
            </a:r>
            <a:endParaRPr lang="en-US" sz="5850" b="1"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Diffusion XL </a:t>
            </a:r>
            <a:endParaRPr lang="en-US" sz="5850" b="1"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19A6BE-A2CB-E981-6505-F3C0F8DB0D4D}"/>
              </a:ext>
            </a:extLst>
          </p:cNvPr>
          <p:cNvSpPr txBox="1"/>
          <p:nvPr/>
        </p:nvSpPr>
        <p:spPr>
          <a:xfrm rot="16200000">
            <a:off x="27461358" y="13885962"/>
            <a:ext cx="867017" cy="307777"/>
          </a:xfrm>
          <a:prstGeom prst="rect">
            <a:avLst/>
          </a:prstGeom>
          <a:solidFill>
            <a:srgbClr val="EDD3FF">
              <a:alpha val="80000"/>
            </a:srgbClr>
          </a:solidFill>
          <a:ln>
            <a:solidFill>
              <a:srgbClr val="582583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400" b="1" err="1">
                <a:latin typeface="Arial"/>
                <a:cs typeface="Arial"/>
              </a:rPr>
              <a:t>LoRA</a:t>
            </a:r>
            <a:endParaRPr lang="en-US" sz="6000"/>
          </a:p>
        </p:txBody>
      </p:sp>
      <p:grpSp>
        <p:nvGrpSpPr>
          <p:cNvPr id="479" name="Group 478">
            <a:extLst>
              <a:ext uri="{FF2B5EF4-FFF2-40B4-BE49-F238E27FC236}">
                <a16:creationId xmlns:a16="http://schemas.microsoft.com/office/drawing/2014/main" id="{505DBACE-8BA9-8CFA-DA86-2C4EA0147A96}"/>
              </a:ext>
            </a:extLst>
          </p:cNvPr>
          <p:cNvGrpSpPr/>
          <p:nvPr/>
        </p:nvGrpSpPr>
        <p:grpSpPr>
          <a:xfrm>
            <a:off x="23781413" y="18322918"/>
            <a:ext cx="9034659" cy="3016723"/>
            <a:chOff x="23971665" y="18196560"/>
            <a:chExt cx="8857146" cy="2957451"/>
          </a:xfrm>
        </p:grpSpPr>
        <p:pic>
          <p:nvPicPr>
            <p:cNvPr id="37" name="Picture 68">
              <a:extLst>
                <a:ext uri="{FF2B5EF4-FFF2-40B4-BE49-F238E27FC236}">
                  <a16:creationId xmlns:a16="http://schemas.microsoft.com/office/drawing/2014/main" id="{1925DA7A-AA1D-47C6-7496-93D5B69EADB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71665" y="18360679"/>
              <a:ext cx="937151" cy="9371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70">
              <a:extLst>
                <a:ext uri="{FF2B5EF4-FFF2-40B4-BE49-F238E27FC236}">
                  <a16:creationId xmlns:a16="http://schemas.microsoft.com/office/drawing/2014/main" id="{C9A369A4-4315-4C25-0612-BC94A64B3AF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97083" y="19291707"/>
              <a:ext cx="931278" cy="9312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72">
              <a:extLst>
                <a:ext uri="{FF2B5EF4-FFF2-40B4-BE49-F238E27FC236}">
                  <a16:creationId xmlns:a16="http://schemas.microsoft.com/office/drawing/2014/main" id="{DEF04068-FC3C-C299-FEF8-2744DFDCE6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19729" y="20212504"/>
              <a:ext cx="941508" cy="9415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74">
              <a:extLst>
                <a:ext uri="{FF2B5EF4-FFF2-40B4-BE49-F238E27FC236}">
                  <a16:creationId xmlns:a16="http://schemas.microsoft.com/office/drawing/2014/main" id="{B7FCBA13-54F7-584D-62CD-C0E5D25CC4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10873" y="18368250"/>
              <a:ext cx="920784" cy="9207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76">
              <a:extLst>
                <a:ext uri="{FF2B5EF4-FFF2-40B4-BE49-F238E27FC236}">
                  <a16:creationId xmlns:a16="http://schemas.microsoft.com/office/drawing/2014/main" id="{D430CC1D-658F-D7DD-5138-5B05F93E0E5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21216" y="19290223"/>
              <a:ext cx="938635" cy="938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78">
              <a:extLst>
                <a:ext uri="{FF2B5EF4-FFF2-40B4-BE49-F238E27FC236}">
                  <a16:creationId xmlns:a16="http://schemas.microsoft.com/office/drawing/2014/main" id="{735BCCD9-3BEB-FA68-0E86-6A16296773A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40518" y="20215276"/>
              <a:ext cx="936032" cy="936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80">
              <a:extLst>
                <a:ext uri="{FF2B5EF4-FFF2-40B4-BE49-F238E27FC236}">
                  <a16:creationId xmlns:a16="http://schemas.microsoft.com/office/drawing/2014/main" id="{22A1FFF8-5E8B-A8C7-9F13-B1A0026D99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29298" y="18358997"/>
              <a:ext cx="926920" cy="9269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82">
              <a:extLst>
                <a:ext uri="{FF2B5EF4-FFF2-40B4-BE49-F238E27FC236}">
                  <a16:creationId xmlns:a16="http://schemas.microsoft.com/office/drawing/2014/main" id="{55AC5203-BE57-5C1D-D275-CC22683D705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42945" y="19280360"/>
              <a:ext cx="938635" cy="938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84">
              <a:extLst>
                <a:ext uri="{FF2B5EF4-FFF2-40B4-BE49-F238E27FC236}">
                  <a16:creationId xmlns:a16="http://schemas.microsoft.com/office/drawing/2014/main" id="{FF4BDB3D-F035-7100-423B-34F8A846876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77829" y="20217561"/>
              <a:ext cx="935160" cy="935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88">
              <a:extLst>
                <a:ext uri="{FF2B5EF4-FFF2-40B4-BE49-F238E27FC236}">
                  <a16:creationId xmlns:a16="http://schemas.microsoft.com/office/drawing/2014/main" id="{5FE62CE5-9E23-15EC-57A0-4B392343B92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46241" y="18337523"/>
              <a:ext cx="939913" cy="939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90">
              <a:extLst>
                <a:ext uri="{FF2B5EF4-FFF2-40B4-BE49-F238E27FC236}">
                  <a16:creationId xmlns:a16="http://schemas.microsoft.com/office/drawing/2014/main" id="{547F4611-415A-4A5F-E65C-AFD4ABF49A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92769" y="19268216"/>
              <a:ext cx="930700" cy="9306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92">
              <a:extLst>
                <a:ext uri="{FF2B5EF4-FFF2-40B4-BE49-F238E27FC236}">
                  <a16:creationId xmlns:a16="http://schemas.microsoft.com/office/drawing/2014/main" id="{017ADFC7-4AA0-FACC-BC96-AC3F2970FCC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804408" y="20199344"/>
              <a:ext cx="938172" cy="938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94">
              <a:extLst>
                <a:ext uri="{FF2B5EF4-FFF2-40B4-BE49-F238E27FC236}">
                  <a16:creationId xmlns:a16="http://schemas.microsoft.com/office/drawing/2014/main" id="{4F513E6F-E859-274D-E8BC-A5F6F98CC8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76684" y="18327837"/>
              <a:ext cx="945601" cy="945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96">
              <a:extLst>
                <a:ext uri="{FF2B5EF4-FFF2-40B4-BE49-F238E27FC236}">
                  <a16:creationId xmlns:a16="http://schemas.microsoft.com/office/drawing/2014/main" id="{772F95F1-59C1-4A55-72FE-3507EDCE273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11772" y="18320773"/>
              <a:ext cx="930977" cy="930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98">
              <a:extLst>
                <a:ext uri="{FF2B5EF4-FFF2-40B4-BE49-F238E27FC236}">
                  <a16:creationId xmlns:a16="http://schemas.microsoft.com/office/drawing/2014/main" id="{0D14A721-014B-FE95-2626-C7EBBCE835B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09859" y="19267061"/>
              <a:ext cx="935612" cy="9356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100">
              <a:extLst>
                <a:ext uri="{FF2B5EF4-FFF2-40B4-BE49-F238E27FC236}">
                  <a16:creationId xmlns:a16="http://schemas.microsoft.com/office/drawing/2014/main" id="{CCDD0162-C8C1-09DA-01AE-DDCCACB6FB7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29769" y="20194278"/>
              <a:ext cx="952396" cy="9523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102">
              <a:extLst>
                <a:ext uri="{FF2B5EF4-FFF2-40B4-BE49-F238E27FC236}">
                  <a16:creationId xmlns:a16="http://schemas.microsoft.com/office/drawing/2014/main" id="{ED724AF1-4B73-BFC9-5A86-D13F77D977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35516" y="19249768"/>
              <a:ext cx="949148" cy="9491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104">
              <a:extLst>
                <a:ext uri="{FF2B5EF4-FFF2-40B4-BE49-F238E27FC236}">
                  <a16:creationId xmlns:a16="http://schemas.microsoft.com/office/drawing/2014/main" id="{28600E6A-FD5E-738F-A229-50FEBB470BA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65754" y="20191915"/>
              <a:ext cx="927788" cy="9277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7" name="Picture 108">
              <a:extLst>
                <a:ext uri="{FF2B5EF4-FFF2-40B4-BE49-F238E27FC236}">
                  <a16:creationId xmlns:a16="http://schemas.microsoft.com/office/drawing/2014/main" id="{F9DBE0BC-CDDB-EFD7-EB14-ACF0B5A5DF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51985" y="18318267"/>
              <a:ext cx="935160" cy="935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8" name="Picture 110">
              <a:extLst>
                <a:ext uri="{FF2B5EF4-FFF2-40B4-BE49-F238E27FC236}">
                  <a16:creationId xmlns:a16="http://schemas.microsoft.com/office/drawing/2014/main" id="{78EB4A06-8886-5EF5-3BBB-EFEB1CCDD1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80327" y="19248945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112">
              <a:extLst>
                <a:ext uri="{FF2B5EF4-FFF2-40B4-BE49-F238E27FC236}">
                  <a16:creationId xmlns:a16="http://schemas.microsoft.com/office/drawing/2014/main" id="{2553672F-D279-7680-9AF7-0A4CEDAB08A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86162" y="20168784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0" name="Picture 114">
              <a:extLst>
                <a:ext uri="{FF2B5EF4-FFF2-40B4-BE49-F238E27FC236}">
                  <a16:creationId xmlns:a16="http://schemas.microsoft.com/office/drawing/2014/main" id="{201669E9-F99D-A722-9242-21CF6E0510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75354" y="18278753"/>
              <a:ext cx="940157" cy="9401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116">
              <a:extLst>
                <a:ext uri="{FF2B5EF4-FFF2-40B4-BE49-F238E27FC236}">
                  <a16:creationId xmlns:a16="http://schemas.microsoft.com/office/drawing/2014/main" id="{2A4A8481-23C9-CFD4-AB5A-F95492E0F9C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03613" y="18284437"/>
              <a:ext cx="945739" cy="9457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118">
              <a:extLst>
                <a:ext uri="{FF2B5EF4-FFF2-40B4-BE49-F238E27FC236}">
                  <a16:creationId xmlns:a16="http://schemas.microsoft.com/office/drawing/2014/main" id="{BB37CB77-238A-4378-2F39-D282C2883C5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04472" y="19220315"/>
              <a:ext cx="931894" cy="9318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120">
              <a:extLst>
                <a:ext uri="{FF2B5EF4-FFF2-40B4-BE49-F238E27FC236}">
                  <a16:creationId xmlns:a16="http://schemas.microsoft.com/office/drawing/2014/main" id="{2CBB7676-20AA-23B0-71A0-787BCF0C9EE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34234" y="19226709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1" name="Picture 122">
              <a:extLst>
                <a:ext uri="{FF2B5EF4-FFF2-40B4-BE49-F238E27FC236}">
                  <a16:creationId xmlns:a16="http://schemas.microsoft.com/office/drawing/2014/main" id="{0F145764-18CA-661B-802F-88BD00AE454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06926" y="20153505"/>
              <a:ext cx="954752" cy="9547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4" name="Picture 124">
              <a:extLst>
                <a:ext uri="{FF2B5EF4-FFF2-40B4-BE49-F238E27FC236}">
                  <a16:creationId xmlns:a16="http://schemas.microsoft.com/office/drawing/2014/main" id="{181BF85F-C026-8BE0-56B6-E8A2D6B26A7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49157" y="20145972"/>
              <a:ext cx="942746" cy="942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5" name="TextBox 474">
              <a:extLst>
                <a:ext uri="{FF2B5EF4-FFF2-40B4-BE49-F238E27FC236}">
                  <a16:creationId xmlns:a16="http://schemas.microsoft.com/office/drawing/2014/main" id="{7C3CD47D-7B8E-89A0-9BFD-76A4B69EE51A}"/>
                </a:ext>
              </a:extLst>
            </p:cNvPr>
            <p:cNvSpPr txBox="1"/>
            <p:nvPr/>
          </p:nvSpPr>
          <p:spPr>
            <a:xfrm>
              <a:off x="32644080" y="18196560"/>
              <a:ext cx="184731" cy="994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TH"/>
            </a:p>
          </p:txBody>
        </p:sp>
      </p:grpSp>
      <p:sp>
        <p:nvSpPr>
          <p:cNvPr id="483" name="TextBox 482">
            <a:extLst>
              <a:ext uri="{FF2B5EF4-FFF2-40B4-BE49-F238E27FC236}">
                <a16:creationId xmlns:a16="http://schemas.microsoft.com/office/drawing/2014/main" id="{248B4CC4-CA67-9582-EBAE-D20C130359DF}"/>
              </a:ext>
            </a:extLst>
          </p:cNvPr>
          <p:cNvSpPr txBox="1"/>
          <p:nvPr/>
        </p:nvSpPr>
        <p:spPr>
          <a:xfrm>
            <a:off x="24796509" y="18095896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487" name="TextBox 486">
            <a:extLst>
              <a:ext uri="{FF2B5EF4-FFF2-40B4-BE49-F238E27FC236}">
                <a16:creationId xmlns:a16="http://schemas.microsoft.com/office/drawing/2014/main" id="{A81A3EE0-1073-5E42-CCDD-4F66EE4A600F}"/>
              </a:ext>
            </a:extLst>
          </p:cNvPr>
          <p:cNvSpPr txBox="1"/>
          <p:nvPr/>
        </p:nvSpPr>
        <p:spPr>
          <a:xfrm>
            <a:off x="25642819" y="18095896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14" name="TextBox 513">
            <a:extLst>
              <a:ext uri="{FF2B5EF4-FFF2-40B4-BE49-F238E27FC236}">
                <a16:creationId xmlns:a16="http://schemas.microsoft.com/office/drawing/2014/main" id="{FD60F7B3-2CF3-2DB7-20CE-EA436293CA56}"/>
              </a:ext>
            </a:extLst>
          </p:cNvPr>
          <p:cNvSpPr txBox="1"/>
          <p:nvPr/>
        </p:nvSpPr>
        <p:spPr>
          <a:xfrm>
            <a:off x="26646691" y="18095896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19" name="TextBox 518">
            <a:extLst>
              <a:ext uri="{FF2B5EF4-FFF2-40B4-BE49-F238E27FC236}">
                <a16:creationId xmlns:a16="http://schemas.microsoft.com/office/drawing/2014/main" id="{0078FAED-6EA6-36C8-5BB6-D215E6781A36}"/>
              </a:ext>
            </a:extLst>
          </p:cNvPr>
          <p:cNvSpPr txBox="1"/>
          <p:nvPr/>
        </p:nvSpPr>
        <p:spPr>
          <a:xfrm>
            <a:off x="27574550" y="18095896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21" name="TextBox 520">
            <a:extLst>
              <a:ext uri="{FF2B5EF4-FFF2-40B4-BE49-F238E27FC236}">
                <a16:creationId xmlns:a16="http://schemas.microsoft.com/office/drawing/2014/main" id="{D19CA6E4-4F5A-74AF-6558-7F03C75F9EFD}"/>
              </a:ext>
            </a:extLst>
          </p:cNvPr>
          <p:cNvSpPr txBox="1"/>
          <p:nvPr/>
        </p:nvSpPr>
        <p:spPr>
          <a:xfrm>
            <a:off x="28412465" y="18095896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28" name="TextBox 527">
            <a:extLst>
              <a:ext uri="{FF2B5EF4-FFF2-40B4-BE49-F238E27FC236}">
                <a16:creationId xmlns:a16="http://schemas.microsoft.com/office/drawing/2014/main" id="{83D48FB3-6A3E-8455-E2C7-996D25DE98E2}"/>
              </a:ext>
            </a:extLst>
          </p:cNvPr>
          <p:cNvSpPr txBox="1"/>
          <p:nvPr/>
        </p:nvSpPr>
        <p:spPr>
          <a:xfrm>
            <a:off x="29594955" y="18095896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39" name="TextBox 538">
            <a:extLst>
              <a:ext uri="{FF2B5EF4-FFF2-40B4-BE49-F238E27FC236}">
                <a16:creationId xmlns:a16="http://schemas.microsoft.com/office/drawing/2014/main" id="{4F704814-005A-7287-A381-EDE90E7E86A3}"/>
              </a:ext>
            </a:extLst>
          </p:cNvPr>
          <p:cNvSpPr txBox="1"/>
          <p:nvPr/>
        </p:nvSpPr>
        <p:spPr>
          <a:xfrm>
            <a:off x="30522813" y="18095896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1028" name="TextBox 1027">
            <a:extLst>
              <a:ext uri="{FF2B5EF4-FFF2-40B4-BE49-F238E27FC236}">
                <a16:creationId xmlns:a16="http://schemas.microsoft.com/office/drawing/2014/main" id="{A3992A35-F3AB-9BBD-9120-A92746A9AF59}"/>
              </a:ext>
            </a:extLst>
          </p:cNvPr>
          <p:cNvSpPr txBox="1"/>
          <p:nvPr/>
        </p:nvSpPr>
        <p:spPr>
          <a:xfrm>
            <a:off x="31360728" y="18095896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1029" name="TextBox 1028">
            <a:extLst>
              <a:ext uri="{FF2B5EF4-FFF2-40B4-BE49-F238E27FC236}">
                <a16:creationId xmlns:a16="http://schemas.microsoft.com/office/drawing/2014/main" id="{6F097582-4A83-8178-34D3-CA5AEBD06AF0}"/>
              </a:ext>
            </a:extLst>
          </p:cNvPr>
          <p:cNvSpPr txBox="1"/>
          <p:nvPr/>
        </p:nvSpPr>
        <p:spPr>
          <a:xfrm>
            <a:off x="23819134" y="18095896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1031" name="TextBox 1030">
            <a:extLst>
              <a:ext uri="{FF2B5EF4-FFF2-40B4-BE49-F238E27FC236}">
                <a16:creationId xmlns:a16="http://schemas.microsoft.com/office/drawing/2014/main" id="{D683E4D0-6F6F-B777-4869-0DB61BD9C8C1}"/>
              </a:ext>
            </a:extLst>
          </p:cNvPr>
          <p:cNvSpPr txBox="1"/>
          <p:nvPr/>
        </p:nvSpPr>
        <p:spPr>
          <a:xfrm>
            <a:off x="32716000" y="19639345"/>
            <a:ext cx="1949573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b="1">
                <a:latin typeface="Arial"/>
                <a:ea typeface="MS PGothic"/>
                <a:cs typeface="Arial"/>
              </a:rPr>
              <a:t>References: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735EE24-4A97-7AE6-2479-12D1DC29A8CB}"/>
              </a:ext>
            </a:extLst>
          </p:cNvPr>
          <p:cNvCxnSpPr>
            <a:cxnSpLocks/>
          </p:cNvCxnSpPr>
          <p:nvPr/>
        </p:nvCxnSpPr>
        <p:spPr>
          <a:xfrm>
            <a:off x="4642181" y="20087398"/>
            <a:ext cx="223307" cy="194843"/>
          </a:xfrm>
          <a:prstGeom prst="straightConnector1">
            <a:avLst/>
          </a:prstGeom>
          <a:ln w="38100">
            <a:solidFill>
              <a:srgbClr val="E32D9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C2DCBEDE-69EB-DC7B-A106-72759C128336}"/>
              </a:ext>
            </a:extLst>
          </p:cNvPr>
          <p:cNvPicPr>
            <a:picLocks noChangeAspect="1"/>
          </p:cNvPicPr>
          <p:nvPr/>
        </p:nvPicPr>
        <p:blipFill>
          <a:blip r:embed="rId133"/>
          <a:stretch>
            <a:fillRect/>
          </a:stretch>
        </p:blipFill>
        <p:spPr>
          <a:xfrm>
            <a:off x="9861107" y="509451"/>
            <a:ext cx="1400456" cy="1387245"/>
          </a:xfrm>
          <a:prstGeom prst="rect">
            <a:avLst/>
          </a:prstGeom>
        </p:spPr>
      </p:pic>
      <p:pic>
        <p:nvPicPr>
          <p:cNvPr id="13" name="Picture 2" descr="Github Logo - Free social media icons">
            <a:extLst>
              <a:ext uri="{FF2B5EF4-FFF2-40B4-BE49-F238E27FC236}">
                <a16:creationId xmlns:a16="http://schemas.microsoft.com/office/drawing/2014/main" id="{18CD7D17-DB80-EEEC-314F-0951941ED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5584" y="983600"/>
            <a:ext cx="452382" cy="452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32" name="Table 1131">
            <a:extLst>
              <a:ext uri="{FF2B5EF4-FFF2-40B4-BE49-F238E27FC236}">
                <a16:creationId xmlns:a16="http://schemas.microsoft.com/office/drawing/2014/main" id="{E83B3DC0-E2CA-4CB4-0C21-7E67B7918B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5130910"/>
              </p:ext>
            </p:extLst>
          </p:nvPr>
        </p:nvGraphicFramePr>
        <p:xfrm>
          <a:off x="32940955" y="2211867"/>
          <a:ext cx="9920732" cy="223837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933828">
                  <a:extLst>
                    <a:ext uri="{9D8B030D-6E8A-4147-A177-3AD203B41FA5}">
                      <a16:colId xmlns:a16="http://schemas.microsoft.com/office/drawing/2014/main" val="2875763960"/>
                    </a:ext>
                  </a:extLst>
                </a:gridCol>
                <a:gridCol w="1676303">
                  <a:extLst>
                    <a:ext uri="{9D8B030D-6E8A-4147-A177-3AD203B41FA5}">
                      <a16:colId xmlns:a16="http://schemas.microsoft.com/office/drawing/2014/main" val="1103125948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4080886344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111263997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6152079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5108261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83073400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822147217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568164676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9456014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274765339"/>
                    </a:ext>
                  </a:extLst>
                </a:gridCol>
              </a:tblGrid>
              <a:tr h="4857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Dataset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Method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Scale-invariant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Angular Error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Normalized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9094253"/>
                  </a:ext>
                </a:extLst>
              </a:tr>
              <a:tr h="247650"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Diffuse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059905"/>
                  </a:ext>
                </a:extLst>
              </a:tr>
              <a:tr h="247650">
                <a:tc rowSpan="2">
                  <a:txBody>
                    <a:bodyPr/>
                    <a:lstStyle/>
                    <a:p>
                      <a:pPr algn="ctr" fontAlgn="auto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Laval</a:t>
                      </a:r>
                      <a:br>
                        <a:rPr lang="en-US" sz="1700"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Indoor</a:t>
                      </a:r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err="1">
                          <a:effectLst/>
                          <a:latin typeface="Calibri"/>
                        </a:rPr>
                        <a:t>StyleLight</a:t>
                      </a:r>
                      <a:r>
                        <a:rPr lang="en-US" sz="1700">
                          <a:effectLst/>
                          <a:latin typeface="Calibri"/>
                        </a:rPr>
                        <a:t>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0.55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4.24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4.74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6.78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0374357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 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3.42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5.94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9585457"/>
                  </a:ext>
                </a:extLst>
              </a:tr>
              <a:tr h="247650">
                <a:tc rowSpan="2">
                  <a:txBody>
                    <a:bodyPr/>
                    <a:lstStyle/>
                    <a:p>
                      <a:pPr algn="ctr" fontAlgn="auto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Poly</a:t>
                      </a:r>
                      <a:br>
                        <a:rPr lang="en-US" sz="1700"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Haven</a:t>
                      </a:r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err="1">
                          <a:effectLst/>
                          <a:latin typeface="Calibri"/>
                        </a:rPr>
                        <a:t>StyleLight</a:t>
                      </a:r>
                      <a:r>
                        <a:rPr lang="en-US" sz="1700">
                          <a:effectLst/>
                          <a:latin typeface="Calibri"/>
                        </a:rPr>
                        <a:t>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0.64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3.53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7.12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8945661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0.66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3.60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4.29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5089405"/>
                  </a:ext>
                </a:extLst>
              </a:tr>
            </a:tbl>
          </a:graphicData>
        </a:graphic>
      </p:graphicFrame>
      <p:pic>
        <p:nvPicPr>
          <p:cNvPr id="14" name="Picture 13" descr="A reflection of a city in a shiny ball&#10;&#10;Description automatically generated">
            <a:extLst>
              <a:ext uri="{FF2B5EF4-FFF2-40B4-BE49-F238E27FC236}">
                <a16:creationId xmlns:a16="http://schemas.microsoft.com/office/drawing/2014/main" id="{D59FE8FC-62E4-D0F4-1730-529513D5AD38}"/>
              </a:ext>
            </a:extLst>
          </p:cNvPr>
          <p:cNvPicPr>
            <a:picLocks noChangeAspect="1"/>
          </p:cNvPicPr>
          <p:nvPr/>
        </p:nvPicPr>
        <p:blipFill>
          <a:blip r:embed="rId135"/>
          <a:stretch>
            <a:fillRect/>
          </a:stretch>
        </p:blipFill>
        <p:spPr>
          <a:xfrm>
            <a:off x="3329578" y="826683"/>
            <a:ext cx="4733110" cy="4732470"/>
          </a:xfrm>
          <a:prstGeom prst="rect">
            <a:avLst/>
          </a:prstGeom>
        </p:spPr>
      </p:pic>
      <p:pic>
        <p:nvPicPr>
          <p:cNvPr id="1151" name="Picture 1150">
            <a:extLst>
              <a:ext uri="{FF2B5EF4-FFF2-40B4-BE49-F238E27FC236}">
                <a16:creationId xmlns:a16="http://schemas.microsoft.com/office/drawing/2014/main" id="{94E3F783-27E7-8F02-81B6-462973766BCE}"/>
              </a:ext>
            </a:extLst>
          </p:cNvPr>
          <p:cNvPicPr>
            <a:picLocks noChangeAspect="1"/>
          </p:cNvPicPr>
          <p:nvPr/>
        </p:nvPicPr>
        <p:blipFill>
          <a:blip r:embed="rId136"/>
          <a:stretch>
            <a:fillRect/>
          </a:stretch>
        </p:blipFill>
        <p:spPr>
          <a:xfrm>
            <a:off x="19933042" y="12021665"/>
            <a:ext cx="667466" cy="6675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7A6E599-B31F-3F5B-D761-3CE2DF1AB213}"/>
              </a:ext>
            </a:extLst>
          </p:cNvPr>
          <p:cNvPicPr>
            <a:picLocks noChangeAspect="1"/>
          </p:cNvPicPr>
          <p:nvPr/>
        </p:nvPicPr>
        <p:blipFill>
          <a:blip r:embed="rId137"/>
          <a:stretch>
            <a:fillRect/>
          </a:stretch>
        </p:blipFill>
        <p:spPr>
          <a:xfrm>
            <a:off x="23094957" y="13718522"/>
            <a:ext cx="667360" cy="667512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9ED65267-693B-1AC2-83D9-2E8EDB6E2843}"/>
              </a:ext>
            </a:extLst>
          </p:cNvPr>
          <p:cNvGrpSpPr/>
          <p:nvPr/>
        </p:nvGrpSpPr>
        <p:grpSpPr>
          <a:xfrm>
            <a:off x="29956094" y="13556909"/>
            <a:ext cx="2255668" cy="955455"/>
            <a:chOff x="29956094" y="13556909"/>
            <a:chExt cx="2255668" cy="955455"/>
          </a:xfrm>
        </p:grpSpPr>
        <p:grpSp>
          <p:nvGrpSpPr>
            <p:cNvPr id="460" name="Group 459">
              <a:extLst>
                <a:ext uri="{FF2B5EF4-FFF2-40B4-BE49-F238E27FC236}">
                  <a16:creationId xmlns:a16="http://schemas.microsoft.com/office/drawing/2014/main" id="{D3E54DCA-38F8-3823-237B-CFDD9E0EBEF6}"/>
                </a:ext>
              </a:extLst>
            </p:cNvPr>
            <p:cNvGrpSpPr/>
            <p:nvPr/>
          </p:nvGrpSpPr>
          <p:grpSpPr>
            <a:xfrm>
              <a:off x="29956094" y="13556909"/>
              <a:ext cx="2255668" cy="955455"/>
              <a:chOff x="29875360" y="13522093"/>
              <a:chExt cx="1661490" cy="703774"/>
            </a:xfrm>
          </p:grpSpPr>
          <p:pic>
            <p:nvPicPr>
              <p:cNvPr id="618" name="Picture 617" descr="A colorful circle with black background&#10;&#10;Description automatically generated">
                <a:extLst>
                  <a:ext uri="{FF2B5EF4-FFF2-40B4-BE49-F238E27FC236}">
                    <a16:creationId xmlns:a16="http://schemas.microsoft.com/office/drawing/2014/main" id="{A6796C5F-58A2-C0BD-1F77-75914CFB48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29982056" y="13672481"/>
                <a:ext cx="518998" cy="519003"/>
              </a:xfrm>
              <a:prstGeom prst="rect">
                <a:avLst/>
              </a:prstGeom>
            </p:spPr>
          </p:pic>
          <p:pic>
            <p:nvPicPr>
              <p:cNvPr id="619" name="Picture 618" descr="A colorful circle with black background&#10;&#10;Description automatically generated">
                <a:extLst>
                  <a:ext uri="{FF2B5EF4-FFF2-40B4-BE49-F238E27FC236}">
                    <a16:creationId xmlns:a16="http://schemas.microsoft.com/office/drawing/2014/main" id="{3C866AFB-FCC9-D9CD-B76A-A3AEE4348A4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30681124" y="13672889"/>
                <a:ext cx="518998" cy="519003"/>
              </a:xfrm>
              <a:prstGeom prst="rect">
                <a:avLst/>
              </a:prstGeom>
            </p:spPr>
          </p:pic>
          <p:sp>
            <p:nvSpPr>
              <p:cNvPr id="620" name="TextBox 619">
                <a:extLst>
                  <a:ext uri="{FF2B5EF4-FFF2-40B4-BE49-F238E27FC236}">
                    <a16:creationId xmlns:a16="http://schemas.microsoft.com/office/drawing/2014/main" id="{74CE7ECE-3053-08AF-2C49-411E94F38943}"/>
                  </a:ext>
                </a:extLst>
              </p:cNvPr>
              <p:cNvSpPr txBox="1"/>
              <p:nvPr/>
            </p:nvSpPr>
            <p:spPr>
              <a:xfrm>
                <a:off x="30488895" y="13791674"/>
                <a:ext cx="186795" cy="249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b="1">
                    <a:latin typeface="Arial"/>
                    <a:ea typeface="Helvetica Neue Medium" panose="02000503000000020004" pitchFamily="2" charset="0"/>
                    <a:cs typeface="Arial"/>
                  </a:rPr>
                  <a:t>-</a:t>
                </a:r>
              </a:p>
            </p:txBody>
          </p:sp>
          <p:sp>
            <p:nvSpPr>
              <p:cNvPr id="621" name="TextBox 620">
                <a:extLst>
                  <a:ext uri="{FF2B5EF4-FFF2-40B4-BE49-F238E27FC236}">
                    <a16:creationId xmlns:a16="http://schemas.microsoft.com/office/drawing/2014/main" id="{60A3AF19-7628-994A-B810-AED72734E609}"/>
                  </a:ext>
                </a:extLst>
              </p:cNvPr>
              <p:cNvSpPr txBox="1"/>
              <p:nvPr/>
            </p:nvSpPr>
            <p:spPr>
              <a:xfrm flipH="1">
                <a:off x="31336725" y="13522093"/>
                <a:ext cx="200125" cy="18466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r>
                  <a:rPr lang="en-US" sz="1200">
                    <a:latin typeface="Arial"/>
                    <a:ea typeface="Helvetica Neue Medium" panose="02000503000000020004" pitchFamily="2" charset="0"/>
                    <a:cs typeface="Arial"/>
                  </a:rPr>
                  <a:t>2</a:t>
                </a:r>
              </a:p>
            </p:txBody>
          </p:sp>
          <p:cxnSp>
            <p:nvCxnSpPr>
              <p:cNvPr id="636" name="Straight Connector 635">
                <a:extLst>
                  <a:ext uri="{FF2B5EF4-FFF2-40B4-BE49-F238E27FC236}">
                    <a16:creationId xmlns:a16="http://schemas.microsoft.com/office/drawing/2014/main" id="{49589EF5-DBF1-1B77-646E-35A6B126E7C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875360" y="13613731"/>
                <a:ext cx="0" cy="612136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7" name="Straight Connector 636">
                <a:extLst>
                  <a:ext uri="{FF2B5EF4-FFF2-40B4-BE49-F238E27FC236}">
                    <a16:creationId xmlns:a16="http://schemas.microsoft.com/office/drawing/2014/main" id="{CD375D35-6E92-223F-F2DF-3A056C3420C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922897" y="13613731"/>
                <a:ext cx="0" cy="612136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A1E8372-8855-5298-425D-E92069AF3B23}"/>
                </a:ext>
              </a:extLst>
            </p:cNvPr>
            <p:cNvCxnSpPr>
              <a:cxnSpLocks/>
            </p:cNvCxnSpPr>
            <p:nvPr/>
          </p:nvCxnSpPr>
          <p:spPr>
            <a:xfrm>
              <a:off x="31848253" y="13681314"/>
              <a:ext cx="0" cy="83104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7120F7E-492D-6334-DDB8-C6D3E4E50472}"/>
                </a:ext>
              </a:extLst>
            </p:cNvPr>
            <p:cNvCxnSpPr>
              <a:cxnSpLocks/>
            </p:cNvCxnSpPr>
            <p:nvPr/>
          </p:nvCxnSpPr>
          <p:spPr>
            <a:xfrm>
              <a:off x="31912790" y="13681314"/>
              <a:ext cx="0" cy="83104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50" name="TextBox 1049">
            <a:extLst>
              <a:ext uri="{FF2B5EF4-FFF2-40B4-BE49-F238E27FC236}">
                <a16:creationId xmlns:a16="http://schemas.microsoft.com/office/drawing/2014/main" id="{4AE3109A-662B-6281-E0B1-CC2242AFBD73}"/>
              </a:ext>
            </a:extLst>
          </p:cNvPr>
          <p:cNvSpPr txBox="1"/>
          <p:nvPr/>
        </p:nvSpPr>
        <p:spPr>
          <a:xfrm>
            <a:off x="32957402" y="19989352"/>
            <a:ext cx="184731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1600">
              <a:latin typeface="Arial"/>
              <a:ea typeface="MS PGothic"/>
              <a:cs typeface="Arial"/>
            </a:endParaRPr>
          </a:p>
        </p:txBody>
      </p:sp>
      <p:sp>
        <p:nvSpPr>
          <p:cNvPr id="205" name="TextBox 204">
            <a:extLst>
              <a:ext uri="{FF2B5EF4-FFF2-40B4-BE49-F238E27FC236}">
                <a16:creationId xmlns:a16="http://schemas.microsoft.com/office/drawing/2014/main" id="{B8D743F5-05A7-7643-C4B6-88667E7A84CA}"/>
              </a:ext>
            </a:extLst>
          </p:cNvPr>
          <p:cNvSpPr txBox="1"/>
          <p:nvPr/>
        </p:nvSpPr>
        <p:spPr>
          <a:xfrm>
            <a:off x="34965981" y="5436255"/>
            <a:ext cx="1106938" cy="3893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latin typeface="Arial"/>
                <a:ea typeface="MS PGothic"/>
                <a:cs typeface="Arial"/>
              </a:rPr>
              <a:t>Normal</a:t>
            </a:r>
            <a:endParaRPr lang="en-US" sz="6600"/>
          </a:p>
        </p:txBody>
      </p:sp>
      <p:sp>
        <p:nvSpPr>
          <p:cNvPr id="206" name="TextBox 205">
            <a:extLst>
              <a:ext uri="{FF2B5EF4-FFF2-40B4-BE49-F238E27FC236}">
                <a16:creationId xmlns:a16="http://schemas.microsoft.com/office/drawing/2014/main" id="{FA5F3332-E189-C563-B0C1-2A77554A280C}"/>
              </a:ext>
            </a:extLst>
          </p:cNvPr>
          <p:cNvSpPr txBox="1"/>
          <p:nvPr/>
        </p:nvSpPr>
        <p:spPr>
          <a:xfrm>
            <a:off x="36067671" y="5436255"/>
            <a:ext cx="1999098" cy="3893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latin typeface="Arial"/>
                <a:ea typeface="MS PGothic"/>
                <a:cs typeface="Arial"/>
              </a:rPr>
              <a:t>Underexposed</a:t>
            </a:r>
            <a:endParaRPr lang="en-US" sz="6600"/>
          </a:p>
        </p:txBody>
      </p:sp>
      <p:sp>
        <p:nvSpPr>
          <p:cNvPr id="207" name="TextBox 206">
            <a:extLst>
              <a:ext uri="{FF2B5EF4-FFF2-40B4-BE49-F238E27FC236}">
                <a16:creationId xmlns:a16="http://schemas.microsoft.com/office/drawing/2014/main" id="{1DC95880-7817-E005-2475-59B9F3EF7139}"/>
              </a:ext>
            </a:extLst>
          </p:cNvPr>
          <p:cNvSpPr txBox="1"/>
          <p:nvPr/>
        </p:nvSpPr>
        <p:spPr>
          <a:xfrm>
            <a:off x="39966093" y="5436255"/>
            <a:ext cx="1120664" cy="3893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latin typeface="Arial"/>
                <a:ea typeface="MS PGothic"/>
                <a:cs typeface="Arial"/>
              </a:rPr>
              <a:t>Normal</a:t>
            </a:r>
            <a:endParaRPr lang="en-US" sz="6600"/>
          </a:p>
        </p:txBody>
      </p:sp>
      <p:sp>
        <p:nvSpPr>
          <p:cNvPr id="208" name="TextBox 207">
            <a:extLst>
              <a:ext uri="{FF2B5EF4-FFF2-40B4-BE49-F238E27FC236}">
                <a16:creationId xmlns:a16="http://schemas.microsoft.com/office/drawing/2014/main" id="{03CD1E3E-776C-F87E-D1D7-E141C49AEAD1}"/>
              </a:ext>
            </a:extLst>
          </p:cNvPr>
          <p:cNvSpPr txBox="1"/>
          <p:nvPr/>
        </p:nvSpPr>
        <p:spPr>
          <a:xfrm>
            <a:off x="41045152" y="5436255"/>
            <a:ext cx="1999098" cy="3893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latin typeface="Arial"/>
                <a:ea typeface="MS PGothic"/>
                <a:cs typeface="Arial"/>
              </a:rPr>
              <a:t>Underexposed</a:t>
            </a:r>
            <a:endParaRPr lang="en-US" sz="6600"/>
          </a:p>
        </p:txBody>
      </p:sp>
      <p:pic>
        <p:nvPicPr>
          <p:cNvPr id="522" name="Picture 521">
            <a:extLst>
              <a:ext uri="{FF2B5EF4-FFF2-40B4-BE49-F238E27FC236}">
                <a16:creationId xmlns:a16="http://schemas.microsoft.com/office/drawing/2014/main" id="{40B53F2E-0814-6B43-47C8-38445195207B}"/>
              </a:ext>
            </a:extLst>
          </p:cNvPr>
          <p:cNvPicPr>
            <a:picLocks noChangeAspect="1"/>
          </p:cNvPicPr>
          <p:nvPr/>
        </p:nvPicPr>
        <p:blipFill>
          <a:blip r:embed="rId140"/>
          <a:stretch>
            <a:fillRect/>
          </a:stretch>
        </p:blipFill>
        <p:spPr>
          <a:xfrm>
            <a:off x="33052048" y="5924146"/>
            <a:ext cx="1705963" cy="1282828"/>
          </a:xfrm>
          <a:prstGeom prst="rect">
            <a:avLst/>
          </a:prstGeom>
        </p:spPr>
      </p:pic>
      <p:pic>
        <p:nvPicPr>
          <p:cNvPr id="523" name="Picture 522">
            <a:extLst>
              <a:ext uri="{FF2B5EF4-FFF2-40B4-BE49-F238E27FC236}">
                <a16:creationId xmlns:a16="http://schemas.microsoft.com/office/drawing/2014/main" id="{D26F949E-42B5-25C7-1F86-39D02E7C192E}"/>
              </a:ext>
            </a:extLst>
          </p:cNvPr>
          <p:cNvPicPr>
            <a:picLocks noChangeAspect="1"/>
          </p:cNvPicPr>
          <p:nvPr/>
        </p:nvPicPr>
        <p:blipFill>
          <a:blip r:embed="rId141"/>
          <a:stretch>
            <a:fillRect/>
          </a:stretch>
        </p:blipFill>
        <p:spPr>
          <a:xfrm>
            <a:off x="34769519" y="5792310"/>
            <a:ext cx="1516412" cy="1520389"/>
          </a:xfrm>
          <a:prstGeom prst="rect">
            <a:avLst/>
          </a:prstGeom>
        </p:spPr>
      </p:pic>
      <p:pic>
        <p:nvPicPr>
          <p:cNvPr id="524" name="Picture 523">
            <a:extLst>
              <a:ext uri="{FF2B5EF4-FFF2-40B4-BE49-F238E27FC236}">
                <a16:creationId xmlns:a16="http://schemas.microsoft.com/office/drawing/2014/main" id="{85BEDC32-C318-1082-AA44-13D2EC93A41C}"/>
              </a:ext>
            </a:extLst>
          </p:cNvPr>
          <p:cNvPicPr>
            <a:picLocks noChangeAspect="1"/>
          </p:cNvPicPr>
          <p:nvPr/>
        </p:nvPicPr>
        <p:blipFill>
          <a:blip r:embed="rId142"/>
          <a:stretch>
            <a:fillRect/>
          </a:stretch>
        </p:blipFill>
        <p:spPr>
          <a:xfrm>
            <a:off x="36290000" y="5805365"/>
            <a:ext cx="1516412" cy="1520389"/>
          </a:xfrm>
          <a:prstGeom prst="rect">
            <a:avLst/>
          </a:prstGeom>
        </p:spPr>
      </p:pic>
      <p:pic>
        <p:nvPicPr>
          <p:cNvPr id="525" name="Picture 524" descr="A mirror ball on a brick wall&#10;&#10;Description automatically generated">
            <a:extLst>
              <a:ext uri="{FF2B5EF4-FFF2-40B4-BE49-F238E27FC236}">
                <a16:creationId xmlns:a16="http://schemas.microsoft.com/office/drawing/2014/main" id="{71A2D378-29F1-87BA-294C-13DD25D5DC0D}"/>
              </a:ext>
            </a:extLst>
          </p:cNvPr>
          <p:cNvPicPr>
            <a:picLocks noChangeAspect="1"/>
          </p:cNvPicPr>
          <p:nvPr/>
        </p:nvPicPr>
        <p:blipFill>
          <a:blip r:embed="rId143"/>
          <a:stretch>
            <a:fillRect/>
          </a:stretch>
        </p:blipFill>
        <p:spPr>
          <a:xfrm>
            <a:off x="33055508" y="7431849"/>
            <a:ext cx="1705963" cy="1282828"/>
          </a:xfrm>
          <a:prstGeom prst="rect">
            <a:avLst/>
          </a:prstGeom>
        </p:spPr>
      </p:pic>
      <p:pic>
        <p:nvPicPr>
          <p:cNvPr id="526" name="Picture 525" descr="A close-up of a black sphere&#10;&#10;Description automatically generated">
            <a:extLst>
              <a:ext uri="{FF2B5EF4-FFF2-40B4-BE49-F238E27FC236}">
                <a16:creationId xmlns:a16="http://schemas.microsoft.com/office/drawing/2014/main" id="{3D4494DB-1CA9-5520-4B98-2FB44BCF30F0}"/>
              </a:ext>
            </a:extLst>
          </p:cNvPr>
          <p:cNvPicPr>
            <a:picLocks noChangeAspect="1"/>
          </p:cNvPicPr>
          <p:nvPr/>
        </p:nvPicPr>
        <p:blipFill>
          <a:blip r:embed="rId144"/>
          <a:stretch>
            <a:fillRect/>
          </a:stretch>
        </p:blipFill>
        <p:spPr>
          <a:xfrm>
            <a:off x="34769519" y="7313068"/>
            <a:ext cx="1516412" cy="1520389"/>
          </a:xfrm>
          <a:prstGeom prst="rect">
            <a:avLst/>
          </a:prstGeom>
        </p:spPr>
      </p:pic>
      <p:pic>
        <p:nvPicPr>
          <p:cNvPr id="527" name="Picture 526" descr="A black sphere with a window in the background&#10;&#10;Description automatically generated">
            <a:extLst>
              <a:ext uri="{FF2B5EF4-FFF2-40B4-BE49-F238E27FC236}">
                <a16:creationId xmlns:a16="http://schemas.microsoft.com/office/drawing/2014/main" id="{EF43C3D2-A965-D7EB-2E1D-A2721ED61E59}"/>
              </a:ext>
            </a:extLst>
          </p:cNvPr>
          <p:cNvPicPr>
            <a:picLocks noChangeAspect="1"/>
          </p:cNvPicPr>
          <p:nvPr/>
        </p:nvPicPr>
        <p:blipFill>
          <a:blip r:embed="rId145"/>
          <a:stretch>
            <a:fillRect/>
          </a:stretch>
        </p:blipFill>
        <p:spPr>
          <a:xfrm>
            <a:off x="36290000" y="7313068"/>
            <a:ext cx="1516412" cy="1520389"/>
          </a:xfrm>
          <a:prstGeom prst="rect">
            <a:avLst/>
          </a:prstGeom>
        </p:spPr>
      </p:pic>
      <p:pic>
        <p:nvPicPr>
          <p:cNvPr id="1042" name="Picture 1041" descr="A person with a shiny silver ball over his face&#10;&#10;Description automatically generated">
            <a:extLst>
              <a:ext uri="{FF2B5EF4-FFF2-40B4-BE49-F238E27FC236}">
                <a16:creationId xmlns:a16="http://schemas.microsoft.com/office/drawing/2014/main" id="{6877F606-979F-D2D9-F04D-009B2D0C10D0}"/>
              </a:ext>
            </a:extLst>
          </p:cNvPr>
          <p:cNvPicPr>
            <a:picLocks noChangeAspect="1"/>
          </p:cNvPicPr>
          <p:nvPr/>
        </p:nvPicPr>
        <p:blipFill>
          <a:blip r:embed="rId146"/>
          <a:stretch>
            <a:fillRect/>
          </a:stretch>
        </p:blipFill>
        <p:spPr>
          <a:xfrm>
            <a:off x="33055508" y="8948651"/>
            <a:ext cx="1705963" cy="1282828"/>
          </a:xfrm>
          <a:prstGeom prst="rect">
            <a:avLst/>
          </a:prstGeom>
        </p:spPr>
      </p:pic>
      <p:pic>
        <p:nvPicPr>
          <p:cNvPr id="1051" name="Picture 1050" descr="A close-up of a mirror&#10;&#10;Description automatically generated">
            <a:extLst>
              <a:ext uri="{FF2B5EF4-FFF2-40B4-BE49-F238E27FC236}">
                <a16:creationId xmlns:a16="http://schemas.microsoft.com/office/drawing/2014/main" id="{0AB2D159-734F-BA79-BABC-9B5F0CD66EB6}"/>
              </a:ext>
            </a:extLst>
          </p:cNvPr>
          <p:cNvPicPr>
            <a:picLocks noChangeAspect="1"/>
          </p:cNvPicPr>
          <p:nvPr/>
        </p:nvPicPr>
        <p:blipFill>
          <a:blip r:embed="rId147"/>
          <a:stretch>
            <a:fillRect/>
          </a:stretch>
        </p:blipFill>
        <p:spPr>
          <a:xfrm>
            <a:off x="34769519" y="8829871"/>
            <a:ext cx="1516412" cy="1520389"/>
          </a:xfrm>
          <a:prstGeom prst="rect">
            <a:avLst/>
          </a:prstGeom>
        </p:spPr>
      </p:pic>
      <p:pic>
        <p:nvPicPr>
          <p:cNvPr id="1052" name="Picture 1051" descr="A close up of a mirror&#10;&#10;Description automatically generated">
            <a:extLst>
              <a:ext uri="{FF2B5EF4-FFF2-40B4-BE49-F238E27FC236}">
                <a16:creationId xmlns:a16="http://schemas.microsoft.com/office/drawing/2014/main" id="{EBBE2C1D-C13C-4943-97F7-8D64774F554E}"/>
              </a:ext>
            </a:extLst>
          </p:cNvPr>
          <p:cNvPicPr>
            <a:picLocks noChangeAspect="1"/>
          </p:cNvPicPr>
          <p:nvPr/>
        </p:nvPicPr>
        <p:blipFill>
          <a:blip r:embed="rId148"/>
          <a:stretch>
            <a:fillRect/>
          </a:stretch>
        </p:blipFill>
        <p:spPr>
          <a:xfrm>
            <a:off x="36290000" y="8829871"/>
            <a:ext cx="1516412" cy="1520389"/>
          </a:xfrm>
          <a:prstGeom prst="rect">
            <a:avLst/>
          </a:prstGeom>
        </p:spPr>
      </p:pic>
      <p:pic>
        <p:nvPicPr>
          <p:cNvPr id="1053" name="Picture 1052" descr="A large reflective ball over a street&#10;&#10;Description automatically generated">
            <a:extLst>
              <a:ext uri="{FF2B5EF4-FFF2-40B4-BE49-F238E27FC236}">
                <a16:creationId xmlns:a16="http://schemas.microsoft.com/office/drawing/2014/main" id="{F510DA9F-37DC-E6F6-C50F-C0C7FEFC51A7}"/>
              </a:ext>
            </a:extLst>
          </p:cNvPr>
          <p:cNvPicPr>
            <a:picLocks noChangeAspect="1"/>
          </p:cNvPicPr>
          <p:nvPr/>
        </p:nvPicPr>
        <p:blipFill>
          <a:blip r:embed="rId149"/>
          <a:stretch>
            <a:fillRect/>
          </a:stretch>
        </p:blipFill>
        <p:spPr>
          <a:xfrm>
            <a:off x="38041754" y="5924146"/>
            <a:ext cx="1705963" cy="1282828"/>
          </a:xfrm>
          <a:prstGeom prst="rect">
            <a:avLst/>
          </a:prstGeom>
        </p:spPr>
      </p:pic>
      <p:pic>
        <p:nvPicPr>
          <p:cNvPr id="1054" name="Picture 1053" descr="A close-up of a mirror ball&#10;&#10;Description automatically generated">
            <a:extLst>
              <a:ext uri="{FF2B5EF4-FFF2-40B4-BE49-F238E27FC236}">
                <a16:creationId xmlns:a16="http://schemas.microsoft.com/office/drawing/2014/main" id="{A57637C9-1A9F-2975-A3FC-22E4A7B34F74}"/>
              </a:ext>
            </a:extLst>
          </p:cNvPr>
          <p:cNvPicPr>
            <a:picLocks noChangeAspect="1"/>
          </p:cNvPicPr>
          <p:nvPr/>
        </p:nvPicPr>
        <p:blipFill>
          <a:blip r:embed="rId150"/>
          <a:stretch>
            <a:fillRect/>
          </a:stretch>
        </p:blipFill>
        <p:spPr>
          <a:xfrm>
            <a:off x="39753691" y="5796265"/>
            <a:ext cx="1516412" cy="1520389"/>
          </a:xfrm>
          <a:prstGeom prst="rect">
            <a:avLst/>
          </a:prstGeom>
        </p:spPr>
      </p:pic>
      <p:pic>
        <p:nvPicPr>
          <p:cNvPr id="1055" name="Picture 1054" descr="A close-up of a mirror ball&#10;&#10;Description automatically generated">
            <a:extLst>
              <a:ext uri="{FF2B5EF4-FFF2-40B4-BE49-F238E27FC236}">
                <a16:creationId xmlns:a16="http://schemas.microsoft.com/office/drawing/2014/main" id="{572943B0-7D6D-36FA-312E-BD7306A22908}"/>
              </a:ext>
            </a:extLst>
          </p:cNvPr>
          <p:cNvPicPr>
            <a:picLocks noChangeAspect="1"/>
          </p:cNvPicPr>
          <p:nvPr/>
        </p:nvPicPr>
        <p:blipFill>
          <a:blip r:embed="rId151"/>
          <a:stretch>
            <a:fillRect/>
          </a:stretch>
        </p:blipFill>
        <p:spPr>
          <a:xfrm>
            <a:off x="41270771" y="5796265"/>
            <a:ext cx="1516412" cy="1520389"/>
          </a:xfrm>
          <a:prstGeom prst="rect">
            <a:avLst/>
          </a:prstGeom>
        </p:spPr>
      </p:pic>
      <p:pic>
        <p:nvPicPr>
          <p:cNvPr id="1056" name="Picture 1055" descr="A large mirror ball above a beach&#10;&#10;Description automatically generated">
            <a:extLst>
              <a:ext uri="{FF2B5EF4-FFF2-40B4-BE49-F238E27FC236}">
                <a16:creationId xmlns:a16="http://schemas.microsoft.com/office/drawing/2014/main" id="{4D9338D5-D4BB-D0EF-5F51-8F74C33767EB}"/>
              </a:ext>
            </a:extLst>
          </p:cNvPr>
          <p:cNvPicPr>
            <a:picLocks noChangeAspect="1"/>
          </p:cNvPicPr>
          <p:nvPr/>
        </p:nvPicPr>
        <p:blipFill>
          <a:blip r:embed="rId152"/>
          <a:stretch>
            <a:fillRect/>
          </a:stretch>
        </p:blipFill>
        <p:spPr>
          <a:xfrm>
            <a:off x="38041754" y="7398077"/>
            <a:ext cx="1705963" cy="1282828"/>
          </a:xfrm>
          <a:prstGeom prst="rect">
            <a:avLst/>
          </a:prstGeom>
        </p:spPr>
      </p:pic>
      <p:pic>
        <p:nvPicPr>
          <p:cNvPr id="1057" name="Picture 1056" descr="A circular object with a blue sky and trees&#10;&#10;Description automatically generated">
            <a:extLst>
              <a:ext uri="{FF2B5EF4-FFF2-40B4-BE49-F238E27FC236}">
                <a16:creationId xmlns:a16="http://schemas.microsoft.com/office/drawing/2014/main" id="{CB13ED58-1305-DE7F-FBEF-F906213FD51C}"/>
              </a:ext>
            </a:extLst>
          </p:cNvPr>
          <p:cNvPicPr>
            <a:picLocks noChangeAspect="1"/>
          </p:cNvPicPr>
          <p:nvPr/>
        </p:nvPicPr>
        <p:blipFill>
          <a:blip r:embed="rId153"/>
          <a:stretch>
            <a:fillRect/>
          </a:stretch>
        </p:blipFill>
        <p:spPr>
          <a:xfrm>
            <a:off x="39753691" y="7321137"/>
            <a:ext cx="1516412" cy="1520389"/>
          </a:xfrm>
          <a:prstGeom prst="rect">
            <a:avLst/>
          </a:prstGeom>
        </p:spPr>
      </p:pic>
      <p:pic>
        <p:nvPicPr>
          <p:cNvPr id="1058" name="Picture 1057" descr="A circular object with a blue sky and trees&#10;&#10;Description automatically generated">
            <a:extLst>
              <a:ext uri="{FF2B5EF4-FFF2-40B4-BE49-F238E27FC236}">
                <a16:creationId xmlns:a16="http://schemas.microsoft.com/office/drawing/2014/main" id="{58728132-C45A-8CA3-4D30-6DB7ADEAA058}"/>
              </a:ext>
            </a:extLst>
          </p:cNvPr>
          <p:cNvPicPr>
            <a:picLocks noChangeAspect="1"/>
          </p:cNvPicPr>
          <p:nvPr/>
        </p:nvPicPr>
        <p:blipFill>
          <a:blip r:embed="rId154"/>
          <a:stretch>
            <a:fillRect/>
          </a:stretch>
        </p:blipFill>
        <p:spPr>
          <a:xfrm>
            <a:off x="41270771" y="7321137"/>
            <a:ext cx="1516412" cy="1520389"/>
          </a:xfrm>
          <a:prstGeom prst="rect">
            <a:avLst/>
          </a:prstGeom>
        </p:spPr>
      </p:pic>
      <p:pic>
        <p:nvPicPr>
          <p:cNvPr id="1060" name="Picture 1059" descr="A child with a pearl earring&#10;&#10;Description automatically generated">
            <a:extLst>
              <a:ext uri="{FF2B5EF4-FFF2-40B4-BE49-F238E27FC236}">
                <a16:creationId xmlns:a16="http://schemas.microsoft.com/office/drawing/2014/main" id="{ADADB1D2-B96F-2290-C7AA-F37A0215C18A}"/>
              </a:ext>
            </a:extLst>
          </p:cNvPr>
          <p:cNvPicPr>
            <a:picLocks noChangeAspect="1"/>
          </p:cNvPicPr>
          <p:nvPr/>
        </p:nvPicPr>
        <p:blipFill>
          <a:blip r:embed="rId155"/>
          <a:stretch>
            <a:fillRect/>
          </a:stretch>
        </p:blipFill>
        <p:spPr>
          <a:xfrm>
            <a:off x="33030205" y="15101950"/>
            <a:ext cx="1705963" cy="1282828"/>
          </a:xfrm>
          <a:prstGeom prst="rect">
            <a:avLst/>
          </a:prstGeom>
        </p:spPr>
      </p:pic>
      <p:pic>
        <p:nvPicPr>
          <p:cNvPr id="1061" name="Picture 1060" descr="A close up of a ball&#10;&#10;Description automatically generated">
            <a:extLst>
              <a:ext uri="{FF2B5EF4-FFF2-40B4-BE49-F238E27FC236}">
                <a16:creationId xmlns:a16="http://schemas.microsoft.com/office/drawing/2014/main" id="{EC05BBDF-2F9A-03AE-9528-89A4241F8BA7}"/>
              </a:ext>
            </a:extLst>
          </p:cNvPr>
          <p:cNvPicPr>
            <a:picLocks noChangeAspect="1"/>
          </p:cNvPicPr>
          <p:nvPr/>
        </p:nvPicPr>
        <p:blipFill>
          <a:blip r:embed="rId156"/>
          <a:stretch>
            <a:fillRect/>
          </a:stretch>
        </p:blipFill>
        <p:spPr>
          <a:xfrm>
            <a:off x="34769519" y="14983168"/>
            <a:ext cx="1516412" cy="1520389"/>
          </a:xfrm>
          <a:prstGeom prst="rect">
            <a:avLst/>
          </a:prstGeom>
        </p:spPr>
      </p:pic>
      <p:pic>
        <p:nvPicPr>
          <p:cNvPr id="1062" name="Picture 1061" descr="A close up of a ball&#10;&#10;Description automatically generated">
            <a:extLst>
              <a:ext uri="{FF2B5EF4-FFF2-40B4-BE49-F238E27FC236}">
                <a16:creationId xmlns:a16="http://schemas.microsoft.com/office/drawing/2014/main" id="{72E8E554-4E9F-6BDE-4EA2-E21C2CC432A5}"/>
              </a:ext>
            </a:extLst>
          </p:cNvPr>
          <p:cNvPicPr>
            <a:picLocks noChangeAspect="1"/>
          </p:cNvPicPr>
          <p:nvPr/>
        </p:nvPicPr>
        <p:blipFill>
          <a:blip r:embed="rId157"/>
          <a:stretch>
            <a:fillRect/>
          </a:stretch>
        </p:blipFill>
        <p:spPr>
          <a:xfrm>
            <a:off x="36290000" y="14983168"/>
            <a:ext cx="1516412" cy="1520389"/>
          </a:xfrm>
          <a:prstGeom prst="rect">
            <a:avLst/>
          </a:prstGeom>
        </p:spPr>
      </p:pic>
      <p:pic>
        <p:nvPicPr>
          <p:cNvPr id="1063" name="Picture 1062" descr="A crowd of people at a concert&#10;&#10;Description automatically generated">
            <a:extLst>
              <a:ext uri="{FF2B5EF4-FFF2-40B4-BE49-F238E27FC236}">
                <a16:creationId xmlns:a16="http://schemas.microsoft.com/office/drawing/2014/main" id="{AF096E19-C294-84F3-75E4-A5D57B2076AD}"/>
              </a:ext>
            </a:extLst>
          </p:cNvPr>
          <p:cNvPicPr>
            <a:picLocks noChangeAspect="1"/>
          </p:cNvPicPr>
          <p:nvPr/>
        </p:nvPicPr>
        <p:blipFill>
          <a:blip r:embed="rId158"/>
          <a:stretch>
            <a:fillRect/>
          </a:stretch>
        </p:blipFill>
        <p:spPr>
          <a:xfrm>
            <a:off x="33053266" y="10469779"/>
            <a:ext cx="1705963" cy="1282828"/>
          </a:xfrm>
          <a:prstGeom prst="rect">
            <a:avLst/>
          </a:prstGeom>
        </p:spPr>
      </p:pic>
      <p:pic>
        <p:nvPicPr>
          <p:cNvPr id="1064" name="Picture 1063" descr="A red circle with a black background&#10;&#10;Description automatically generated">
            <a:extLst>
              <a:ext uri="{FF2B5EF4-FFF2-40B4-BE49-F238E27FC236}">
                <a16:creationId xmlns:a16="http://schemas.microsoft.com/office/drawing/2014/main" id="{CE8B3312-6674-97CD-181A-53CDAA17CA02}"/>
              </a:ext>
            </a:extLst>
          </p:cNvPr>
          <p:cNvPicPr>
            <a:picLocks noChangeAspect="1"/>
          </p:cNvPicPr>
          <p:nvPr/>
        </p:nvPicPr>
        <p:blipFill>
          <a:blip r:embed="rId159"/>
          <a:stretch>
            <a:fillRect/>
          </a:stretch>
        </p:blipFill>
        <p:spPr>
          <a:xfrm>
            <a:off x="34769518" y="10350999"/>
            <a:ext cx="1516412" cy="1520389"/>
          </a:xfrm>
          <a:prstGeom prst="rect">
            <a:avLst/>
          </a:prstGeom>
        </p:spPr>
      </p:pic>
      <p:pic>
        <p:nvPicPr>
          <p:cNvPr id="1065" name="Picture 1064" descr="A red circle with a black background&#10;&#10;Description automatically generated">
            <a:extLst>
              <a:ext uri="{FF2B5EF4-FFF2-40B4-BE49-F238E27FC236}">
                <a16:creationId xmlns:a16="http://schemas.microsoft.com/office/drawing/2014/main" id="{BA3E146B-4BF3-6C09-618C-E3D04B2DEB09}"/>
              </a:ext>
            </a:extLst>
          </p:cNvPr>
          <p:cNvPicPr>
            <a:picLocks noChangeAspect="1"/>
          </p:cNvPicPr>
          <p:nvPr/>
        </p:nvPicPr>
        <p:blipFill>
          <a:blip r:embed="rId160"/>
          <a:stretch>
            <a:fillRect/>
          </a:stretch>
        </p:blipFill>
        <p:spPr>
          <a:xfrm>
            <a:off x="36289999" y="10350999"/>
            <a:ext cx="1516412" cy="1520389"/>
          </a:xfrm>
          <a:prstGeom prst="rect">
            <a:avLst/>
          </a:prstGeom>
        </p:spPr>
      </p:pic>
      <p:pic>
        <p:nvPicPr>
          <p:cNvPr id="1066" name="Picture 1065" descr="A person holding a silver ball&#10;&#10;Description automatically generated">
            <a:extLst>
              <a:ext uri="{FF2B5EF4-FFF2-40B4-BE49-F238E27FC236}">
                <a16:creationId xmlns:a16="http://schemas.microsoft.com/office/drawing/2014/main" id="{52E7DF97-CD4E-5D9A-BC9D-0431763485E2}"/>
              </a:ext>
            </a:extLst>
          </p:cNvPr>
          <p:cNvPicPr>
            <a:picLocks noChangeAspect="1"/>
          </p:cNvPicPr>
          <p:nvPr/>
        </p:nvPicPr>
        <p:blipFill>
          <a:blip r:embed="rId161"/>
          <a:stretch>
            <a:fillRect/>
          </a:stretch>
        </p:blipFill>
        <p:spPr>
          <a:xfrm>
            <a:off x="38041753" y="8936422"/>
            <a:ext cx="1705963" cy="1282828"/>
          </a:xfrm>
          <a:prstGeom prst="rect">
            <a:avLst/>
          </a:prstGeom>
        </p:spPr>
      </p:pic>
      <p:pic>
        <p:nvPicPr>
          <p:cNvPr id="1067" name="Picture 1066" descr="A close up of a sphere&#10;&#10;Description automatically generated">
            <a:extLst>
              <a:ext uri="{FF2B5EF4-FFF2-40B4-BE49-F238E27FC236}">
                <a16:creationId xmlns:a16="http://schemas.microsoft.com/office/drawing/2014/main" id="{BF124B87-B99E-ADD0-EBB5-38EAB9FB13F5}"/>
              </a:ext>
            </a:extLst>
          </p:cNvPr>
          <p:cNvPicPr>
            <a:picLocks noChangeAspect="1"/>
          </p:cNvPicPr>
          <p:nvPr/>
        </p:nvPicPr>
        <p:blipFill>
          <a:blip r:embed="rId162"/>
          <a:stretch>
            <a:fillRect/>
          </a:stretch>
        </p:blipFill>
        <p:spPr>
          <a:xfrm>
            <a:off x="39753690" y="8843345"/>
            <a:ext cx="1516412" cy="1520389"/>
          </a:xfrm>
          <a:prstGeom prst="rect">
            <a:avLst/>
          </a:prstGeom>
        </p:spPr>
      </p:pic>
      <p:pic>
        <p:nvPicPr>
          <p:cNvPr id="1068" name="Picture 1067" descr="A close up of a sphere&#10;&#10;Description automatically generated">
            <a:extLst>
              <a:ext uri="{FF2B5EF4-FFF2-40B4-BE49-F238E27FC236}">
                <a16:creationId xmlns:a16="http://schemas.microsoft.com/office/drawing/2014/main" id="{2E48C11A-61ED-FEBC-AE54-AAE9AE9E367E}"/>
              </a:ext>
            </a:extLst>
          </p:cNvPr>
          <p:cNvPicPr>
            <a:picLocks noChangeAspect="1"/>
          </p:cNvPicPr>
          <p:nvPr/>
        </p:nvPicPr>
        <p:blipFill>
          <a:blip r:embed="rId163"/>
          <a:stretch>
            <a:fillRect/>
          </a:stretch>
        </p:blipFill>
        <p:spPr>
          <a:xfrm>
            <a:off x="41270770" y="8843345"/>
            <a:ext cx="1516412" cy="1520389"/>
          </a:xfrm>
          <a:prstGeom prst="rect">
            <a:avLst/>
          </a:prstGeom>
        </p:spPr>
      </p:pic>
      <p:pic>
        <p:nvPicPr>
          <p:cNvPr id="1069" name="Picture 1068" descr="A large reflective ball in a hallway&#10;&#10;Description automatically generated">
            <a:extLst>
              <a:ext uri="{FF2B5EF4-FFF2-40B4-BE49-F238E27FC236}">
                <a16:creationId xmlns:a16="http://schemas.microsoft.com/office/drawing/2014/main" id="{169CA334-C967-6301-F6E6-3F7AB805B94C}"/>
              </a:ext>
            </a:extLst>
          </p:cNvPr>
          <p:cNvPicPr>
            <a:picLocks noChangeAspect="1"/>
          </p:cNvPicPr>
          <p:nvPr/>
        </p:nvPicPr>
        <p:blipFill>
          <a:blip r:embed="rId164"/>
          <a:stretch>
            <a:fillRect/>
          </a:stretch>
        </p:blipFill>
        <p:spPr>
          <a:xfrm>
            <a:off x="33053267" y="11986249"/>
            <a:ext cx="1705963" cy="1282828"/>
          </a:xfrm>
          <a:prstGeom prst="rect">
            <a:avLst/>
          </a:prstGeom>
        </p:spPr>
      </p:pic>
      <p:pic>
        <p:nvPicPr>
          <p:cNvPr id="1070" name="Picture 1069" descr="A shiny ball with a black background&#10;&#10;Description automatically generated">
            <a:extLst>
              <a:ext uri="{FF2B5EF4-FFF2-40B4-BE49-F238E27FC236}">
                <a16:creationId xmlns:a16="http://schemas.microsoft.com/office/drawing/2014/main" id="{2E85EDCC-699C-C938-C6C4-954792C148B6}"/>
              </a:ext>
            </a:extLst>
          </p:cNvPr>
          <p:cNvPicPr>
            <a:picLocks noChangeAspect="1"/>
          </p:cNvPicPr>
          <p:nvPr/>
        </p:nvPicPr>
        <p:blipFill>
          <a:blip r:embed="rId165"/>
          <a:stretch>
            <a:fillRect/>
          </a:stretch>
        </p:blipFill>
        <p:spPr>
          <a:xfrm>
            <a:off x="34769519" y="11867469"/>
            <a:ext cx="1516412" cy="1520389"/>
          </a:xfrm>
          <a:prstGeom prst="rect">
            <a:avLst/>
          </a:prstGeom>
        </p:spPr>
      </p:pic>
      <p:pic>
        <p:nvPicPr>
          <p:cNvPr id="1071" name="Picture 1070" descr="A black sphere with a black background&#10;&#10;Description automatically generated">
            <a:extLst>
              <a:ext uri="{FF2B5EF4-FFF2-40B4-BE49-F238E27FC236}">
                <a16:creationId xmlns:a16="http://schemas.microsoft.com/office/drawing/2014/main" id="{46E4681B-7C03-45C5-0BB3-4B35B1AA4196}"/>
              </a:ext>
            </a:extLst>
          </p:cNvPr>
          <p:cNvPicPr>
            <a:picLocks noChangeAspect="1"/>
          </p:cNvPicPr>
          <p:nvPr/>
        </p:nvPicPr>
        <p:blipFill>
          <a:blip r:embed="rId166"/>
          <a:stretch>
            <a:fillRect/>
          </a:stretch>
        </p:blipFill>
        <p:spPr>
          <a:xfrm>
            <a:off x="36290000" y="11867469"/>
            <a:ext cx="1516412" cy="1520389"/>
          </a:xfrm>
          <a:prstGeom prst="rect">
            <a:avLst/>
          </a:prstGeom>
        </p:spPr>
      </p:pic>
      <p:pic>
        <p:nvPicPr>
          <p:cNvPr id="1072" name="Picture 1071" descr="A mirror ball in the desert&#10;&#10;Description automatically generated">
            <a:extLst>
              <a:ext uri="{FF2B5EF4-FFF2-40B4-BE49-F238E27FC236}">
                <a16:creationId xmlns:a16="http://schemas.microsoft.com/office/drawing/2014/main" id="{5C3150C6-493C-4497-755E-29A32FE7EAAB}"/>
              </a:ext>
            </a:extLst>
          </p:cNvPr>
          <p:cNvPicPr>
            <a:picLocks noChangeAspect="1"/>
          </p:cNvPicPr>
          <p:nvPr/>
        </p:nvPicPr>
        <p:blipFill>
          <a:blip r:embed="rId167"/>
          <a:stretch>
            <a:fillRect/>
          </a:stretch>
        </p:blipFill>
        <p:spPr>
          <a:xfrm>
            <a:off x="38041754" y="10452891"/>
            <a:ext cx="1705963" cy="1282828"/>
          </a:xfrm>
          <a:prstGeom prst="rect">
            <a:avLst/>
          </a:prstGeom>
        </p:spPr>
      </p:pic>
      <p:pic>
        <p:nvPicPr>
          <p:cNvPr id="1073" name="Picture 1072" descr="A close-up of a mirror&#10;&#10;Description automatically generated">
            <a:extLst>
              <a:ext uri="{FF2B5EF4-FFF2-40B4-BE49-F238E27FC236}">
                <a16:creationId xmlns:a16="http://schemas.microsoft.com/office/drawing/2014/main" id="{3B871251-C2AD-9334-02EF-478AEC4B08E2}"/>
              </a:ext>
            </a:extLst>
          </p:cNvPr>
          <p:cNvPicPr>
            <a:picLocks noChangeAspect="1"/>
          </p:cNvPicPr>
          <p:nvPr/>
        </p:nvPicPr>
        <p:blipFill>
          <a:blip r:embed="rId168"/>
          <a:stretch>
            <a:fillRect/>
          </a:stretch>
        </p:blipFill>
        <p:spPr>
          <a:xfrm>
            <a:off x="39753691" y="10359815"/>
            <a:ext cx="1516412" cy="1520389"/>
          </a:xfrm>
          <a:prstGeom prst="rect">
            <a:avLst/>
          </a:prstGeom>
        </p:spPr>
      </p:pic>
      <p:pic>
        <p:nvPicPr>
          <p:cNvPr id="1074" name="Picture 1073" descr="A circular object with a sun shining through it&#10;&#10;Description automatically generated">
            <a:extLst>
              <a:ext uri="{FF2B5EF4-FFF2-40B4-BE49-F238E27FC236}">
                <a16:creationId xmlns:a16="http://schemas.microsoft.com/office/drawing/2014/main" id="{46181F6D-856C-5D36-22D0-024FF140A8CB}"/>
              </a:ext>
            </a:extLst>
          </p:cNvPr>
          <p:cNvPicPr>
            <a:picLocks noChangeAspect="1"/>
          </p:cNvPicPr>
          <p:nvPr/>
        </p:nvPicPr>
        <p:blipFill>
          <a:blip r:embed="rId169"/>
          <a:stretch>
            <a:fillRect/>
          </a:stretch>
        </p:blipFill>
        <p:spPr>
          <a:xfrm>
            <a:off x="41270771" y="10359815"/>
            <a:ext cx="1516412" cy="1520389"/>
          </a:xfrm>
          <a:prstGeom prst="rect">
            <a:avLst/>
          </a:prstGeom>
        </p:spPr>
      </p:pic>
      <p:pic>
        <p:nvPicPr>
          <p:cNvPr id="1075" name="Picture 1074" descr="A large reflective sphere in a city&#10;&#10;Description automatically generated">
            <a:extLst>
              <a:ext uri="{FF2B5EF4-FFF2-40B4-BE49-F238E27FC236}">
                <a16:creationId xmlns:a16="http://schemas.microsoft.com/office/drawing/2014/main" id="{D4E164A7-809F-F379-DC84-E8D5365A2A9D}"/>
              </a:ext>
            </a:extLst>
          </p:cNvPr>
          <p:cNvPicPr>
            <a:picLocks noChangeAspect="1"/>
          </p:cNvPicPr>
          <p:nvPr/>
        </p:nvPicPr>
        <p:blipFill>
          <a:blip r:embed="rId170"/>
          <a:stretch>
            <a:fillRect/>
          </a:stretch>
        </p:blipFill>
        <p:spPr>
          <a:xfrm>
            <a:off x="38041754" y="12013445"/>
            <a:ext cx="1705963" cy="1282828"/>
          </a:xfrm>
          <a:prstGeom prst="rect">
            <a:avLst/>
          </a:prstGeom>
        </p:spPr>
      </p:pic>
      <p:pic>
        <p:nvPicPr>
          <p:cNvPr id="1076" name="Picture 1075" descr="A close-up of a sphere&#10;&#10;Description automatically generated">
            <a:extLst>
              <a:ext uri="{FF2B5EF4-FFF2-40B4-BE49-F238E27FC236}">
                <a16:creationId xmlns:a16="http://schemas.microsoft.com/office/drawing/2014/main" id="{B071F083-B6AF-49C1-DEAF-959CA16D9F4F}"/>
              </a:ext>
            </a:extLst>
          </p:cNvPr>
          <p:cNvPicPr>
            <a:picLocks noChangeAspect="1"/>
          </p:cNvPicPr>
          <p:nvPr/>
        </p:nvPicPr>
        <p:blipFill>
          <a:blip r:embed="rId171"/>
          <a:stretch>
            <a:fillRect/>
          </a:stretch>
        </p:blipFill>
        <p:spPr>
          <a:xfrm>
            <a:off x="39753691" y="11876285"/>
            <a:ext cx="1516412" cy="1520389"/>
          </a:xfrm>
          <a:prstGeom prst="rect">
            <a:avLst/>
          </a:prstGeom>
        </p:spPr>
      </p:pic>
      <p:pic>
        <p:nvPicPr>
          <p:cNvPr id="1077" name="Picture 1076" descr="A close up of a sphere&#10;&#10;Description automatically generated">
            <a:extLst>
              <a:ext uri="{FF2B5EF4-FFF2-40B4-BE49-F238E27FC236}">
                <a16:creationId xmlns:a16="http://schemas.microsoft.com/office/drawing/2014/main" id="{C85C32FD-AE66-16B7-DB62-109215D2A2DD}"/>
              </a:ext>
            </a:extLst>
          </p:cNvPr>
          <p:cNvPicPr>
            <a:picLocks noChangeAspect="1"/>
          </p:cNvPicPr>
          <p:nvPr/>
        </p:nvPicPr>
        <p:blipFill>
          <a:blip r:embed="rId172"/>
          <a:stretch>
            <a:fillRect/>
          </a:stretch>
        </p:blipFill>
        <p:spPr>
          <a:xfrm>
            <a:off x="41270771" y="11876285"/>
            <a:ext cx="1516412" cy="1520389"/>
          </a:xfrm>
          <a:prstGeom prst="rect">
            <a:avLst/>
          </a:prstGeom>
        </p:spPr>
      </p:pic>
      <p:pic>
        <p:nvPicPr>
          <p:cNvPr id="1078" name="Picture 1077" descr="A silver ball on a plate&#10;&#10;Description automatically generated">
            <a:extLst>
              <a:ext uri="{FF2B5EF4-FFF2-40B4-BE49-F238E27FC236}">
                <a16:creationId xmlns:a16="http://schemas.microsoft.com/office/drawing/2014/main" id="{2A24FAD2-2E11-914D-8B44-4B9704A88AC3}"/>
              </a:ext>
            </a:extLst>
          </p:cNvPr>
          <p:cNvPicPr>
            <a:picLocks noChangeAspect="1"/>
          </p:cNvPicPr>
          <p:nvPr/>
        </p:nvPicPr>
        <p:blipFill>
          <a:blip r:embed="rId173"/>
          <a:stretch>
            <a:fillRect/>
          </a:stretch>
        </p:blipFill>
        <p:spPr>
          <a:xfrm>
            <a:off x="38041754" y="15072835"/>
            <a:ext cx="1705963" cy="1282828"/>
          </a:xfrm>
          <a:prstGeom prst="rect">
            <a:avLst/>
          </a:prstGeom>
        </p:spPr>
      </p:pic>
      <p:pic>
        <p:nvPicPr>
          <p:cNvPr id="1079" name="Picture 1078" descr="A close-up of a sphere&#10;&#10;Description automatically generated">
            <a:extLst>
              <a:ext uri="{FF2B5EF4-FFF2-40B4-BE49-F238E27FC236}">
                <a16:creationId xmlns:a16="http://schemas.microsoft.com/office/drawing/2014/main" id="{6309BE99-DDB7-A435-DDE5-42ECBBFA0805}"/>
              </a:ext>
            </a:extLst>
          </p:cNvPr>
          <p:cNvPicPr>
            <a:picLocks noChangeAspect="1"/>
          </p:cNvPicPr>
          <p:nvPr/>
        </p:nvPicPr>
        <p:blipFill>
          <a:blip r:embed="rId174"/>
          <a:stretch>
            <a:fillRect/>
          </a:stretch>
        </p:blipFill>
        <p:spPr>
          <a:xfrm>
            <a:off x="39753691" y="14979758"/>
            <a:ext cx="1516412" cy="1520389"/>
          </a:xfrm>
          <a:prstGeom prst="rect">
            <a:avLst/>
          </a:prstGeom>
        </p:spPr>
      </p:pic>
      <p:pic>
        <p:nvPicPr>
          <p:cNvPr id="1080" name="Picture 1079" descr="A close up of a sphere&#10;&#10;Description automatically generated">
            <a:extLst>
              <a:ext uri="{FF2B5EF4-FFF2-40B4-BE49-F238E27FC236}">
                <a16:creationId xmlns:a16="http://schemas.microsoft.com/office/drawing/2014/main" id="{6E97884D-3888-0C75-10EC-0AA07421ACF6}"/>
              </a:ext>
            </a:extLst>
          </p:cNvPr>
          <p:cNvPicPr>
            <a:picLocks noChangeAspect="1"/>
          </p:cNvPicPr>
          <p:nvPr/>
        </p:nvPicPr>
        <p:blipFill>
          <a:blip r:embed="rId175"/>
          <a:stretch>
            <a:fillRect/>
          </a:stretch>
        </p:blipFill>
        <p:spPr>
          <a:xfrm>
            <a:off x="41270771" y="14979758"/>
            <a:ext cx="1516412" cy="1520389"/>
          </a:xfrm>
          <a:prstGeom prst="rect">
            <a:avLst/>
          </a:prstGeom>
        </p:spPr>
      </p:pic>
      <p:pic>
        <p:nvPicPr>
          <p:cNvPr id="1081" name="Picture 1080" descr="A bus on the road&#10;&#10;Description automatically generated">
            <a:extLst>
              <a:ext uri="{FF2B5EF4-FFF2-40B4-BE49-F238E27FC236}">
                <a16:creationId xmlns:a16="http://schemas.microsoft.com/office/drawing/2014/main" id="{95F55A09-057C-4253-9AFF-D71383525660}"/>
              </a:ext>
            </a:extLst>
          </p:cNvPr>
          <p:cNvPicPr>
            <a:picLocks noChangeAspect="1"/>
          </p:cNvPicPr>
          <p:nvPr/>
        </p:nvPicPr>
        <p:blipFill>
          <a:blip r:embed="rId176"/>
          <a:stretch>
            <a:fillRect/>
          </a:stretch>
        </p:blipFill>
        <p:spPr>
          <a:xfrm>
            <a:off x="38041754" y="13529915"/>
            <a:ext cx="1705963" cy="1282828"/>
          </a:xfrm>
          <a:prstGeom prst="rect">
            <a:avLst/>
          </a:prstGeom>
        </p:spPr>
      </p:pic>
      <p:pic>
        <p:nvPicPr>
          <p:cNvPr id="1082" name="Picture 1081" descr="A reflection of trees in a mirror&#10;&#10;Description automatically generated">
            <a:extLst>
              <a:ext uri="{FF2B5EF4-FFF2-40B4-BE49-F238E27FC236}">
                <a16:creationId xmlns:a16="http://schemas.microsoft.com/office/drawing/2014/main" id="{47E4B78A-91DF-51CF-5B04-C320E4635125}"/>
              </a:ext>
            </a:extLst>
          </p:cNvPr>
          <p:cNvPicPr>
            <a:picLocks noChangeAspect="1"/>
          </p:cNvPicPr>
          <p:nvPr/>
        </p:nvPicPr>
        <p:blipFill>
          <a:blip r:embed="rId177"/>
          <a:stretch>
            <a:fillRect/>
          </a:stretch>
        </p:blipFill>
        <p:spPr>
          <a:xfrm>
            <a:off x="39753691" y="13436839"/>
            <a:ext cx="1516412" cy="1520389"/>
          </a:xfrm>
          <a:prstGeom prst="rect">
            <a:avLst/>
          </a:prstGeom>
        </p:spPr>
      </p:pic>
      <p:pic>
        <p:nvPicPr>
          <p:cNvPr id="1083" name="Picture 1082" descr="A reflection of a light in a sphere&#10;&#10;Description automatically generated">
            <a:extLst>
              <a:ext uri="{FF2B5EF4-FFF2-40B4-BE49-F238E27FC236}">
                <a16:creationId xmlns:a16="http://schemas.microsoft.com/office/drawing/2014/main" id="{853FE873-152D-66BF-D480-B9E2094F7CE0}"/>
              </a:ext>
            </a:extLst>
          </p:cNvPr>
          <p:cNvPicPr>
            <a:picLocks noChangeAspect="1"/>
          </p:cNvPicPr>
          <p:nvPr/>
        </p:nvPicPr>
        <p:blipFill>
          <a:blip r:embed="rId178"/>
          <a:stretch>
            <a:fillRect/>
          </a:stretch>
        </p:blipFill>
        <p:spPr>
          <a:xfrm>
            <a:off x="41270771" y="13436839"/>
            <a:ext cx="1516412" cy="1520389"/>
          </a:xfrm>
          <a:prstGeom prst="rect">
            <a:avLst/>
          </a:prstGeom>
        </p:spPr>
      </p:pic>
      <p:pic>
        <p:nvPicPr>
          <p:cNvPr id="1084" name="Picture 1083" descr="A reflection of a lighthouse on a reflective ball above a body of water&#10;&#10;Description automatically generated">
            <a:extLst>
              <a:ext uri="{FF2B5EF4-FFF2-40B4-BE49-F238E27FC236}">
                <a16:creationId xmlns:a16="http://schemas.microsoft.com/office/drawing/2014/main" id="{908A6742-6225-D3B8-5672-11B37907F5E4}"/>
              </a:ext>
            </a:extLst>
          </p:cNvPr>
          <p:cNvPicPr>
            <a:picLocks noChangeAspect="1"/>
          </p:cNvPicPr>
          <p:nvPr/>
        </p:nvPicPr>
        <p:blipFill>
          <a:blip r:embed="rId179"/>
          <a:stretch>
            <a:fillRect/>
          </a:stretch>
        </p:blipFill>
        <p:spPr>
          <a:xfrm>
            <a:off x="33057681" y="13556528"/>
            <a:ext cx="1705963" cy="1282828"/>
          </a:xfrm>
          <a:prstGeom prst="rect">
            <a:avLst/>
          </a:prstGeom>
        </p:spPr>
      </p:pic>
      <p:pic>
        <p:nvPicPr>
          <p:cNvPr id="1085" name="Picture 1084" descr="A reflection of a river and a grassy field&#10;&#10;Description automatically generated">
            <a:extLst>
              <a:ext uri="{FF2B5EF4-FFF2-40B4-BE49-F238E27FC236}">
                <a16:creationId xmlns:a16="http://schemas.microsoft.com/office/drawing/2014/main" id="{67E6ED3F-A53A-61E1-FF94-C644975CD98B}"/>
              </a:ext>
            </a:extLst>
          </p:cNvPr>
          <p:cNvPicPr>
            <a:picLocks noChangeAspect="1"/>
          </p:cNvPicPr>
          <p:nvPr/>
        </p:nvPicPr>
        <p:blipFill>
          <a:blip r:embed="rId180"/>
          <a:stretch>
            <a:fillRect/>
          </a:stretch>
        </p:blipFill>
        <p:spPr>
          <a:xfrm>
            <a:off x="34769519" y="13437746"/>
            <a:ext cx="1516412" cy="1520389"/>
          </a:xfrm>
          <a:prstGeom prst="rect">
            <a:avLst/>
          </a:prstGeom>
        </p:spPr>
      </p:pic>
      <p:pic>
        <p:nvPicPr>
          <p:cNvPr id="1086" name="Picture 1085">
            <a:extLst>
              <a:ext uri="{FF2B5EF4-FFF2-40B4-BE49-F238E27FC236}">
                <a16:creationId xmlns:a16="http://schemas.microsoft.com/office/drawing/2014/main" id="{83E85AA3-81E4-044E-A903-574A29E9E5B5}"/>
              </a:ext>
            </a:extLst>
          </p:cNvPr>
          <p:cNvPicPr>
            <a:picLocks noChangeAspect="1"/>
          </p:cNvPicPr>
          <p:nvPr/>
        </p:nvPicPr>
        <p:blipFill>
          <a:blip r:embed="rId181"/>
          <a:stretch>
            <a:fillRect/>
          </a:stretch>
        </p:blipFill>
        <p:spPr>
          <a:xfrm>
            <a:off x="36290000" y="13437746"/>
            <a:ext cx="1516412" cy="1520389"/>
          </a:xfrm>
          <a:prstGeom prst="rect">
            <a:avLst/>
          </a:prstGeom>
        </p:spPr>
      </p:pic>
      <p:pic>
        <p:nvPicPr>
          <p:cNvPr id="597" name="Picture 2">
            <a:extLst>
              <a:ext uri="{FF2B5EF4-FFF2-40B4-BE49-F238E27FC236}">
                <a16:creationId xmlns:a16="http://schemas.microsoft.com/office/drawing/2014/main" id="{654DD19E-9F8D-5CC8-8663-9616D8BA6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0205" y="16608402"/>
            <a:ext cx="1709608" cy="128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8" name="Picture 4">
            <a:extLst>
              <a:ext uri="{FF2B5EF4-FFF2-40B4-BE49-F238E27FC236}">
                <a16:creationId xmlns:a16="http://schemas.microsoft.com/office/drawing/2014/main" id="{F0E00E8F-13C7-E40A-660C-5EBB95C267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9519" y="16518735"/>
            <a:ext cx="1520430" cy="152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1" name="Picture 6">
            <a:extLst>
              <a:ext uri="{FF2B5EF4-FFF2-40B4-BE49-F238E27FC236}">
                <a16:creationId xmlns:a16="http://schemas.microsoft.com/office/drawing/2014/main" id="{9D57EFE9-D8F3-EC6C-6F20-869433B2E4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0000" y="16515325"/>
            <a:ext cx="1520430" cy="152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2" name="Picture 8">
            <a:extLst>
              <a:ext uri="{FF2B5EF4-FFF2-40B4-BE49-F238E27FC236}">
                <a16:creationId xmlns:a16="http://schemas.microsoft.com/office/drawing/2014/main" id="{29AAF77C-B108-36E8-8AB4-9F01031FC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1754" y="16608402"/>
            <a:ext cx="1709608" cy="128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" name="Picture 10">
            <a:extLst>
              <a:ext uri="{FF2B5EF4-FFF2-40B4-BE49-F238E27FC236}">
                <a16:creationId xmlns:a16="http://schemas.microsoft.com/office/drawing/2014/main" id="{405748BB-44DD-946B-9ED0-FC01E92542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3691" y="16515325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2" name="Picture 12">
            <a:extLst>
              <a:ext uri="{FF2B5EF4-FFF2-40B4-BE49-F238E27FC236}">
                <a16:creationId xmlns:a16="http://schemas.microsoft.com/office/drawing/2014/main" id="{D3AA43FB-DE75-FC8E-9D5C-97D93ADE8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0771" y="16515325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3" name="Picture 14">
            <a:extLst>
              <a:ext uri="{FF2B5EF4-FFF2-40B4-BE49-F238E27FC236}">
                <a16:creationId xmlns:a16="http://schemas.microsoft.com/office/drawing/2014/main" id="{D5C3D101-EFF8-55B7-CEE5-5334AF17F3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0205" y="18166885"/>
            <a:ext cx="1709608" cy="128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4" name="Picture 16">
            <a:extLst>
              <a:ext uri="{FF2B5EF4-FFF2-40B4-BE49-F238E27FC236}">
                <a16:creationId xmlns:a16="http://schemas.microsoft.com/office/drawing/2014/main" id="{0890F67E-2BA8-D85A-BC66-B241A87D3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9519" y="18073809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8" name="Picture 18">
            <a:extLst>
              <a:ext uri="{FF2B5EF4-FFF2-40B4-BE49-F238E27FC236}">
                <a16:creationId xmlns:a16="http://schemas.microsoft.com/office/drawing/2014/main" id="{4062BD1F-C0C7-05D9-0B3D-51B026302D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0000" y="18073809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8" name="Picture 20">
            <a:extLst>
              <a:ext uri="{FF2B5EF4-FFF2-40B4-BE49-F238E27FC236}">
                <a16:creationId xmlns:a16="http://schemas.microsoft.com/office/drawing/2014/main" id="{47458594-10E1-2561-2C59-520BDF2D47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1754" y="18166885"/>
            <a:ext cx="1709608" cy="128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9" name="Picture 22">
            <a:extLst>
              <a:ext uri="{FF2B5EF4-FFF2-40B4-BE49-F238E27FC236}">
                <a16:creationId xmlns:a16="http://schemas.microsoft.com/office/drawing/2014/main" id="{72651B67-A8E7-5D1C-ED0C-402B0A8D9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3691" y="18073809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0" name="Picture 24">
            <a:extLst>
              <a:ext uri="{FF2B5EF4-FFF2-40B4-BE49-F238E27FC236}">
                <a16:creationId xmlns:a16="http://schemas.microsoft.com/office/drawing/2014/main" id="{E17C87A0-1E75-3EDB-04B3-87C1F7895D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0771" y="18073809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02" name="TextBox 1101">
            <a:extLst>
              <a:ext uri="{FF2B5EF4-FFF2-40B4-BE49-F238E27FC236}">
                <a16:creationId xmlns:a16="http://schemas.microsoft.com/office/drawing/2014/main" id="{36D2361B-41F9-A811-BED9-0169D32CC2C0}"/>
              </a:ext>
            </a:extLst>
          </p:cNvPr>
          <p:cNvSpPr txBox="1"/>
          <p:nvPr/>
        </p:nvSpPr>
        <p:spPr>
          <a:xfrm>
            <a:off x="20331574" y="3797216"/>
            <a:ext cx="27079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>
                <a:effectLst/>
              </a:rPr>
              <a:t>*Equal contributions</a:t>
            </a:r>
            <a:endParaRPr lang="en-GB" sz="1800"/>
          </a:p>
        </p:txBody>
      </p:sp>
      <p:pic>
        <p:nvPicPr>
          <p:cNvPr id="1104" name="Graphic 1103">
            <a:extLst>
              <a:ext uri="{FF2B5EF4-FFF2-40B4-BE49-F238E27FC236}">
                <a16:creationId xmlns:a16="http://schemas.microsoft.com/office/drawing/2014/main" id="{FE833904-0277-FECC-6EEA-77928F296D3D}"/>
              </a:ext>
            </a:extLst>
          </p:cNvPr>
          <p:cNvPicPr>
            <a:picLocks noChangeAspect="1"/>
          </p:cNvPicPr>
          <p:nvPr/>
        </p:nvPicPr>
        <p:blipFill rotWithShape="1">
          <a:blip r:embed="rId194">
            <a:extLst>
              <a:ext uri="{96DAC541-7B7A-43D3-8B79-37D633B846F1}">
                <asvg:svgBlip xmlns:asvg="http://schemas.microsoft.com/office/drawing/2016/SVG/main" r:embed="rId195"/>
              </a:ext>
            </a:extLst>
          </a:blip>
          <a:srcRect b="41547"/>
          <a:stretch/>
        </p:blipFill>
        <p:spPr>
          <a:xfrm>
            <a:off x="12486342" y="4557620"/>
            <a:ext cx="2828057" cy="621988"/>
          </a:xfrm>
          <a:prstGeom prst="rect">
            <a:avLst/>
          </a:prstGeom>
        </p:spPr>
      </p:pic>
      <p:pic>
        <p:nvPicPr>
          <p:cNvPr id="1106" name="Graphic 1105">
            <a:extLst>
              <a:ext uri="{FF2B5EF4-FFF2-40B4-BE49-F238E27FC236}">
                <a16:creationId xmlns:a16="http://schemas.microsoft.com/office/drawing/2014/main" id="{B8B2FF0A-BFD2-7CBE-60C4-EB721C835494}"/>
              </a:ext>
            </a:extLst>
          </p:cNvPr>
          <p:cNvPicPr>
            <a:picLocks noChangeAspect="1"/>
          </p:cNvPicPr>
          <p:nvPr/>
        </p:nvPicPr>
        <p:blipFill>
          <a:blip r:embed="rId196">
            <a:extLst>
              <a:ext uri="{96DAC541-7B7A-43D3-8B79-37D633B846F1}">
                <asvg:svgBlip xmlns:asvg="http://schemas.microsoft.com/office/drawing/2016/SVG/main" r:embed="rId197"/>
              </a:ext>
            </a:extLst>
          </a:blip>
          <a:stretch>
            <a:fillRect/>
          </a:stretch>
        </p:blipFill>
        <p:spPr>
          <a:xfrm>
            <a:off x="25740981" y="4445980"/>
            <a:ext cx="2590800" cy="87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9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9" name="Group 1148">
            <a:extLst>
              <a:ext uri="{FF2B5EF4-FFF2-40B4-BE49-F238E27FC236}">
                <a16:creationId xmlns:a16="http://schemas.microsoft.com/office/drawing/2014/main" id="{7613C6D0-0E87-3514-2D93-E2EFEA6BFFC3}"/>
              </a:ext>
            </a:extLst>
          </p:cNvPr>
          <p:cNvGrpSpPr/>
          <p:nvPr/>
        </p:nvGrpSpPr>
        <p:grpSpPr>
          <a:xfrm>
            <a:off x="8179051" y="4416104"/>
            <a:ext cx="2863989" cy="1595336"/>
            <a:chOff x="8179051" y="4263707"/>
            <a:chExt cx="2863989" cy="1595336"/>
          </a:xfrm>
        </p:grpSpPr>
        <p:pic>
          <p:nvPicPr>
            <p:cNvPr id="1148" name="Picture 1147" descr="A blurry image of a bird's head&#10;&#10;Description automatically generated">
              <a:extLst>
                <a:ext uri="{FF2B5EF4-FFF2-40B4-BE49-F238E27FC236}">
                  <a16:creationId xmlns:a16="http://schemas.microsoft.com/office/drawing/2014/main" id="{373DCF40-D0E3-FA9E-74B0-A763552E5A0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688586" y="4263707"/>
              <a:ext cx="2354454" cy="117722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6" name="Picture 1145" descr="A close-up of a sunset&#10;&#10;Description automatically generated">
              <a:extLst>
                <a:ext uri="{FF2B5EF4-FFF2-40B4-BE49-F238E27FC236}">
                  <a16:creationId xmlns:a16="http://schemas.microsoft.com/office/drawing/2014/main" id="{54DE3EEA-D65A-456D-7762-1AE35DA800B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432085" y="4472951"/>
              <a:ext cx="2357921" cy="117896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4" name="Picture 1143" descr="A blurry image of a bird&#10;&#10;Description automatically generated">
              <a:extLst>
                <a:ext uri="{FF2B5EF4-FFF2-40B4-BE49-F238E27FC236}">
                  <a16:creationId xmlns:a16="http://schemas.microsoft.com/office/drawing/2014/main" id="{DBAF64EF-B1FE-BB1D-1CDC-E07EDB43414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179051" y="4679641"/>
              <a:ext cx="2358804" cy="117940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1140" name="Group 1139">
            <a:extLst>
              <a:ext uri="{FF2B5EF4-FFF2-40B4-BE49-F238E27FC236}">
                <a16:creationId xmlns:a16="http://schemas.microsoft.com/office/drawing/2014/main" id="{06928CF5-EF4F-69ED-D3E0-649EBCF46168}"/>
              </a:ext>
            </a:extLst>
          </p:cNvPr>
          <p:cNvGrpSpPr/>
          <p:nvPr/>
        </p:nvGrpSpPr>
        <p:grpSpPr>
          <a:xfrm>
            <a:off x="811213" y="4429313"/>
            <a:ext cx="2558418" cy="1320972"/>
            <a:chOff x="8035939" y="6793122"/>
            <a:chExt cx="12587198" cy="6499069"/>
          </a:xfrm>
        </p:grpSpPr>
        <p:pic>
          <p:nvPicPr>
            <p:cNvPr id="1141" name="Picture 1140" descr="No description available.">
              <a:extLst>
                <a:ext uri="{FF2B5EF4-FFF2-40B4-BE49-F238E27FC236}">
                  <a16:creationId xmlns:a16="http://schemas.microsoft.com/office/drawing/2014/main" id="{140A7BF7-08AB-C5CD-F201-4F606A2ACD0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2496" r="15683"/>
            <a:stretch/>
          </p:blipFill>
          <p:spPr>
            <a:xfrm>
              <a:off x="8035939" y="6793122"/>
              <a:ext cx="12587198" cy="649604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2" name="Picture 1141" descr="white space needle under black sky">
              <a:extLst>
                <a:ext uri="{FF2B5EF4-FFF2-40B4-BE49-F238E27FC236}">
                  <a16:creationId xmlns:a16="http://schemas.microsoft.com/office/drawing/2014/main" id="{82DD3912-9A22-EA46-F251-BE915B7E66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2003" t="-200" r="1869"/>
            <a:stretch/>
          </p:blipFill>
          <p:spPr>
            <a:xfrm>
              <a:off x="9963509" y="6794715"/>
              <a:ext cx="9316529" cy="6497476"/>
            </a:xfrm>
            <a:prstGeom prst="rect">
              <a:avLst/>
            </a:prstGeom>
            <a:ln>
              <a:noFill/>
            </a:ln>
          </p:spPr>
        </p:pic>
      </p:grpSp>
      <p:pic>
        <p:nvPicPr>
          <p:cNvPr id="1030" name="Picture 1029" descr="A blue cityscape with white text&#10;&#10;Description automatically generated">
            <a:extLst>
              <a:ext uri="{FF2B5EF4-FFF2-40B4-BE49-F238E27FC236}">
                <a16:creationId xmlns:a16="http://schemas.microsoft.com/office/drawing/2014/main" id="{460C7359-452D-7A83-1FD3-E40FE36CE3B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5538" t="5921" r="6992" b="51667"/>
          <a:stretch/>
        </p:blipFill>
        <p:spPr>
          <a:xfrm>
            <a:off x="718142" y="437935"/>
            <a:ext cx="2820880" cy="1332544"/>
          </a:xfrm>
          <a:prstGeom prst="rect">
            <a:avLst/>
          </a:prstGeom>
        </p:spPr>
      </p:pic>
      <p:sp>
        <p:nvSpPr>
          <p:cNvPr id="10" name="สี่เหลี่ยมผืนผ้า 213">
            <a:extLst>
              <a:ext uri="{FF2B5EF4-FFF2-40B4-BE49-F238E27FC236}">
                <a16:creationId xmlns:a16="http://schemas.microsoft.com/office/drawing/2014/main" id="{F9B79B5A-8710-4740-BEF9-3F1823C78CA4}"/>
              </a:ext>
            </a:extLst>
          </p:cNvPr>
          <p:cNvSpPr/>
          <p:nvPr/>
        </p:nvSpPr>
        <p:spPr>
          <a:xfrm>
            <a:off x="840144" y="6364822"/>
            <a:ext cx="10178358" cy="18517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247" name="TextBox 246">
            <a:extLst>
              <a:ext uri="{FF2B5EF4-FFF2-40B4-BE49-F238E27FC236}">
                <a16:creationId xmlns:a16="http://schemas.microsoft.com/office/drawing/2014/main" id="{5355AFC3-B645-04A8-9F3C-94603ABED110}"/>
              </a:ext>
            </a:extLst>
          </p:cNvPr>
          <p:cNvSpPr txBox="1"/>
          <p:nvPr/>
        </p:nvSpPr>
        <p:spPr>
          <a:xfrm>
            <a:off x="1149771" y="3984551"/>
            <a:ext cx="19094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/>
              <a:t>Input image</a:t>
            </a:r>
          </a:p>
        </p:txBody>
      </p:sp>
      <p:sp>
        <p:nvSpPr>
          <p:cNvPr id="248" name="TextBox 247">
            <a:extLst>
              <a:ext uri="{FF2B5EF4-FFF2-40B4-BE49-F238E27FC236}">
                <a16:creationId xmlns:a16="http://schemas.microsoft.com/office/drawing/2014/main" id="{3EF29426-1A6F-792D-7258-2927BBB91B86}"/>
              </a:ext>
            </a:extLst>
          </p:cNvPr>
          <p:cNvSpPr txBox="1"/>
          <p:nvPr/>
        </p:nvSpPr>
        <p:spPr>
          <a:xfrm>
            <a:off x="7857262" y="3965792"/>
            <a:ext cx="3502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/>
              <a:t>HDR environment map</a:t>
            </a:r>
          </a:p>
        </p:txBody>
      </p:sp>
      <p:sp>
        <p:nvSpPr>
          <p:cNvPr id="576" name="TextBox 575">
            <a:extLst>
              <a:ext uri="{FF2B5EF4-FFF2-40B4-BE49-F238E27FC236}">
                <a16:creationId xmlns:a16="http://schemas.microsoft.com/office/drawing/2014/main" id="{C4978189-6B45-C6A5-A68A-CB698A36D779}"/>
              </a:ext>
            </a:extLst>
          </p:cNvPr>
          <p:cNvSpPr txBox="1"/>
          <p:nvPr/>
        </p:nvSpPr>
        <p:spPr>
          <a:xfrm>
            <a:off x="942197" y="7194264"/>
            <a:ext cx="10155510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latin typeface="Arial"/>
                <a:ea typeface="MS PGothic"/>
                <a:cs typeface="Arial"/>
              </a:rPr>
              <a:t>Given a single photo, we aim to estimate its lighting condition as an HDR environment map. 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Idea</a:t>
            </a:r>
            <a:r>
              <a:rPr lang="en-US" sz="2400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: </a:t>
            </a:r>
            <a:r>
              <a:rPr lang="en-US" sz="2400" err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Inpaint</a:t>
            </a:r>
            <a:r>
              <a:rPr lang="en-US" sz="2400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 a chrome ball with diffusion models!</a:t>
            </a:r>
            <a:endParaRPr lang="en-US" sz="2400" b="1">
              <a:solidFill>
                <a:srgbClr val="C00000"/>
              </a:solidFill>
              <a:latin typeface="Arial"/>
              <a:ea typeface="MS PGothic"/>
              <a:cs typeface="Arial"/>
            </a:endParaRPr>
          </a:p>
        </p:txBody>
      </p:sp>
      <p:sp>
        <p:nvSpPr>
          <p:cNvPr id="578" name="สี่เหลี่ยมผืนผ้า 213">
            <a:extLst>
              <a:ext uri="{FF2B5EF4-FFF2-40B4-BE49-F238E27FC236}">
                <a16:creationId xmlns:a16="http://schemas.microsoft.com/office/drawing/2014/main" id="{FD4893BE-69EC-2B83-58A9-DA8DCD6AE44D}"/>
              </a:ext>
            </a:extLst>
          </p:cNvPr>
          <p:cNvSpPr/>
          <p:nvPr/>
        </p:nvSpPr>
        <p:spPr>
          <a:xfrm>
            <a:off x="11430390" y="8363403"/>
            <a:ext cx="20897145" cy="669838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79" name="TextBox 578">
            <a:extLst>
              <a:ext uri="{FF2B5EF4-FFF2-40B4-BE49-F238E27FC236}">
                <a16:creationId xmlns:a16="http://schemas.microsoft.com/office/drawing/2014/main" id="{795DF9C6-3DC3-E59A-D1C4-5ADAA41657F8}"/>
              </a:ext>
            </a:extLst>
          </p:cNvPr>
          <p:cNvSpPr txBox="1"/>
          <p:nvPr/>
        </p:nvSpPr>
        <p:spPr>
          <a:xfrm>
            <a:off x="11564539" y="8473254"/>
            <a:ext cx="615265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1.  Depth-conditioned inpainting</a:t>
            </a:r>
          </a:p>
        </p:txBody>
      </p:sp>
      <p:sp>
        <p:nvSpPr>
          <p:cNvPr id="581" name="TextBox 580">
            <a:extLst>
              <a:ext uri="{FF2B5EF4-FFF2-40B4-BE49-F238E27FC236}">
                <a16:creationId xmlns:a16="http://schemas.microsoft.com/office/drawing/2014/main" id="{BD87F1A4-0249-E50D-4E64-6DBE3A9DEEC5}"/>
              </a:ext>
            </a:extLst>
          </p:cNvPr>
          <p:cNvSpPr txBox="1"/>
          <p:nvPr/>
        </p:nvSpPr>
        <p:spPr>
          <a:xfrm>
            <a:off x="18244401" y="8473254"/>
            <a:ext cx="46584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2.  Iterative inpainting</a:t>
            </a:r>
          </a:p>
          <a:p>
            <a:endParaRPr lang="en-GB" sz="2800">
              <a:solidFill>
                <a:srgbClr val="C00000"/>
              </a:solidFill>
            </a:endParaRPr>
          </a:p>
        </p:txBody>
      </p:sp>
      <p:sp>
        <p:nvSpPr>
          <p:cNvPr id="582" name="TextBox 581">
            <a:extLst>
              <a:ext uri="{FF2B5EF4-FFF2-40B4-BE49-F238E27FC236}">
                <a16:creationId xmlns:a16="http://schemas.microsoft.com/office/drawing/2014/main" id="{3A6867D8-D0CF-AA9B-F445-51E8EEC9F3FC}"/>
              </a:ext>
            </a:extLst>
          </p:cNvPr>
          <p:cNvSpPr txBox="1"/>
          <p:nvPr/>
        </p:nvSpPr>
        <p:spPr>
          <a:xfrm>
            <a:off x="25139719" y="8473254"/>
            <a:ext cx="7329294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3. </a:t>
            </a:r>
            <a:r>
              <a:rPr lang="en-GB" sz="2800" b="1" err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LoRA</a:t>
            </a:r>
            <a:r>
              <a:rPr lang="en-GB" sz="28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 for continuous exposure control</a:t>
            </a:r>
            <a:endParaRPr lang="en-GB" sz="2800" b="1">
              <a:solidFill>
                <a:srgbClr val="C00000"/>
              </a:solidFill>
              <a:latin typeface="Arial"/>
              <a:cs typeface="Arial"/>
            </a:endParaRPr>
          </a:p>
        </p:txBody>
      </p:sp>
      <p:sp>
        <p:nvSpPr>
          <p:cNvPr id="583" name="TextBox 582">
            <a:extLst>
              <a:ext uri="{FF2B5EF4-FFF2-40B4-BE49-F238E27FC236}">
                <a16:creationId xmlns:a16="http://schemas.microsoft.com/office/drawing/2014/main" id="{43F593E0-AD3A-3AAF-231B-ECD43B5E63C7}"/>
              </a:ext>
            </a:extLst>
          </p:cNvPr>
          <p:cNvSpPr txBox="1"/>
          <p:nvPr/>
        </p:nvSpPr>
        <p:spPr>
          <a:xfrm>
            <a:off x="25157822" y="8935098"/>
            <a:ext cx="7054678" cy="267765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We train a 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LoRA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on a small synthetic HDR dataset to map the normal prompt and its "black dark" version to EV0 and EV-5. Each training image is an LDR crop of a full panorama with a random-EV ball. We use the standard diffusion loss but computed only on the ball. At test time, we can interpolate the embeddings to generate any EV. </a:t>
            </a:r>
            <a:endParaRPr lang="en-US" sz="5850">
              <a:cs typeface="Arial"/>
            </a:endParaRPr>
          </a:p>
        </p:txBody>
      </p:sp>
      <p:sp>
        <p:nvSpPr>
          <p:cNvPr id="622" name="TextBox 621">
            <a:extLst>
              <a:ext uri="{FF2B5EF4-FFF2-40B4-BE49-F238E27FC236}">
                <a16:creationId xmlns:a16="http://schemas.microsoft.com/office/drawing/2014/main" id="{BC0D5D6E-4A88-385D-5543-CFA95A0FA050}"/>
              </a:ext>
            </a:extLst>
          </p:cNvPr>
          <p:cNvSpPr txBox="1"/>
          <p:nvPr/>
        </p:nvSpPr>
        <p:spPr>
          <a:xfrm>
            <a:off x="29951437" y="13249485"/>
            <a:ext cx="100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Predicted</a:t>
            </a:r>
          </a:p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noise</a:t>
            </a:r>
          </a:p>
        </p:txBody>
      </p:sp>
      <p:sp>
        <p:nvSpPr>
          <p:cNvPr id="623" name="TextBox 622">
            <a:extLst>
              <a:ext uri="{FF2B5EF4-FFF2-40B4-BE49-F238E27FC236}">
                <a16:creationId xmlns:a16="http://schemas.microsoft.com/office/drawing/2014/main" id="{1BCE361C-4ADD-ECA3-B0C3-59B786F594CB}"/>
              </a:ext>
            </a:extLst>
          </p:cNvPr>
          <p:cNvSpPr txBox="1"/>
          <p:nvPr/>
        </p:nvSpPr>
        <p:spPr>
          <a:xfrm>
            <a:off x="30924572" y="13249485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Gaussian</a:t>
            </a:r>
          </a:p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 noise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4" name="TextBox 623">
                <a:extLst>
                  <a:ext uri="{FF2B5EF4-FFF2-40B4-BE49-F238E27FC236}">
                    <a16:creationId xmlns:a16="http://schemas.microsoft.com/office/drawing/2014/main" id="{491760A4-68AE-6E01-5A31-B2803A4FA691}"/>
                  </a:ext>
                </a:extLst>
              </p:cNvPr>
              <p:cNvSpPr txBox="1"/>
              <p:nvPr/>
            </p:nvSpPr>
            <p:spPr>
              <a:xfrm>
                <a:off x="27229776" y="12160882"/>
                <a:ext cx="1401417" cy="40825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1" smtClean="0">
                          <a:latin typeface="Cambria Math" panose="02040503050406030204" pitchFamily="18" charset="0"/>
                        </a:rPr>
                        <m:t>× (</m:t>
                      </m:r>
                      <m:r>
                        <a:rPr lang="en-US" sz="1400" b="1" i="1"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US" sz="1400" b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US" sz="1400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1400" b="1" i="1">
                              <a:latin typeface="Cambria Math" panose="02040503050406030204" pitchFamily="18" charset="0"/>
                            </a:rPr>
                            <m:t>𝒆𝒗</m:t>
                          </m:r>
                        </m:num>
                        <m:den>
                          <m:sSub>
                            <m:sSubPr>
                              <m:ctrlPr>
                                <a:rPr lang="en-US" sz="1400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𝑬𝑽</m:t>
                              </m:r>
                            </m:e>
                            <m:sub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  <m:r>
                                <a:rPr lang="en-US" sz="1400" b="1" i="1" smtClean="0">
                                  <a:latin typeface="Cambria Math" panose="02040503050406030204" pitchFamily="18" charset="0"/>
                                </a:rPr>
                                <m:t>𝒊𝒏</m:t>
                              </m:r>
                            </m:sub>
                          </m:sSub>
                        </m:den>
                      </m:f>
                      <m:r>
                        <a:rPr lang="en-US" sz="1400" b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1400" b="1">
                  <a:latin typeface="Arial"/>
                  <a:ea typeface="Helvetica Neue Medium" panose="02000503000000020004" pitchFamily="2" charset="0"/>
                  <a:cs typeface="Arial"/>
                </a:endParaRPr>
              </a:p>
            </p:txBody>
          </p:sp>
        </mc:Choice>
        <mc:Fallback xmlns="">
          <p:sp>
            <p:nvSpPr>
              <p:cNvPr id="624" name="TextBox 623">
                <a:extLst>
                  <a:ext uri="{FF2B5EF4-FFF2-40B4-BE49-F238E27FC236}">
                    <a16:creationId xmlns:a16="http://schemas.microsoft.com/office/drawing/2014/main" id="{491760A4-68AE-6E01-5A31-B2803A4FA6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9776" y="12160882"/>
                <a:ext cx="1401417" cy="408253"/>
              </a:xfrm>
              <a:prstGeom prst="rect">
                <a:avLst/>
              </a:prstGeom>
              <a:blipFill>
                <a:blip r:embed="rId9"/>
                <a:stretch>
                  <a:fillRect b="-89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5" name="TextBox 624">
            <a:extLst>
              <a:ext uri="{FF2B5EF4-FFF2-40B4-BE49-F238E27FC236}">
                <a16:creationId xmlns:a16="http://schemas.microsoft.com/office/drawing/2014/main" id="{A87E30A3-82C3-711B-8462-A8F5F2BA5E2A}"/>
              </a:ext>
            </a:extLst>
          </p:cNvPr>
          <p:cNvSpPr txBox="1"/>
          <p:nvPr/>
        </p:nvSpPr>
        <p:spPr>
          <a:xfrm>
            <a:off x="24969753" y="11630000"/>
            <a:ext cx="355577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mirrored </a:t>
            </a:r>
          </a:p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reflective chrome ball sphere”</a:t>
            </a:r>
          </a:p>
        </p:txBody>
      </p:sp>
      <p:sp>
        <p:nvSpPr>
          <p:cNvPr id="626" name="TextBox 625">
            <a:extLst>
              <a:ext uri="{FF2B5EF4-FFF2-40B4-BE49-F238E27FC236}">
                <a16:creationId xmlns:a16="http://schemas.microsoft.com/office/drawing/2014/main" id="{0C80B319-63FC-3CF5-6A10-8B6B46561762}"/>
              </a:ext>
            </a:extLst>
          </p:cNvPr>
          <p:cNvSpPr txBox="1"/>
          <p:nvPr/>
        </p:nvSpPr>
        <p:spPr>
          <a:xfrm>
            <a:off x="28665917" y="11630000"/>
            <a:ext cx="357163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</a:t>
            </a:r>
            <a:r>
              <a:rPr lang="en-US" sz="1500" b="1">
                <a:solidFill>
                  <a:srgbClr val="FF0000"/>
                </a:solidFill>
                <a:latin typeface="Consolas"/>
                <a:ea typeface="Helvetica Neue Medium" panose="02000503000000020004" pitchFamily="2" charset="0"/>
                <a:cs typeface="Arial"/>
              </a:rPr>
              <a:t>black dark</a:t>
            </a:r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 mirrored reflective chrome ball sphere”</a:t>
            </a:r>
          </a:p>
        </p:txBody>
      </p:sp>
      <p:grpSp>
        <p:nvGrpSpPr>
          <p:cNvPr id="627" name="Group 626">
            <a:extLst>
              <a:ext uri="{FF2B5EF4-FFF2-40B4-BE49-F238E27FC236}">
                <a16:creationId xmlns:a16="http://schemas.microsoft.com/office/drawing/2014/main" id="{B98CC645-A850-E1FC-9BE5-AEED00A3379B}"/>
              </a:ext>
            </a:extLst>
          </p:cNvPr>
          <p:cNvGrpSpPr/>
          <p:nvPr/>
        </p:nvGrpSpPr>
        <p:grpSpPr>
          <a:xfrm>
            <a:off x="25993060" y="12229487"/>
            <a:ext cx="1261551" cy="255741"/>
            <a:chOff x="8850097" y="487966"/>
            <a:chExt cx="579496" cy="117475"/>
          </a:xfrm>
        </p:grpSpPr>
        <p:sp>
          <p:nvSpPr>
            <p:cNvPr id="660" name="Rectangle 659">
              <a:extLst>
                <a:ext uri="{FF2B5EF4-FFF2-40B4-BE49-F238E27FC236}">
                  <a16:creationId xmlns:a16="http://schemas.microsoft.com/office/drawing/2014/main" id="{37A54D06-2C82-FBFA-3FB9-83A1B0539A86}"/>
                </a:ext>
              </a:extLst>
            </p:cNvPr>
            <p:cNvSpPr/>
            <p:nvPr/>
          </p:nvSpPr>
          <p:spPr>
            <a:xfrm>
              <a:off x="8850097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1" name="Rectangle 660">
              <a:extLst>
                <a:ext uri="{FF2B5EF4-FFF2-40B4-BE49-F238E27FC236}">
                  <a16:creationId xmlns:a16="http://schemas.microsoft.com/office/drawing/2014/main" id="{089D4746-1DB9-760F-DEF6-2C7A982150A7}"/>
                </a:ext>
              </a:extLst>
            </p:cNvPr>
            <p:cNvSpPr/>
            <p:nvPr/>
          </p:nvSpPr>
          <p:spPr>
            <a:xfrm>
              <a:off x="8965602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2" name="Rectangle 661">
              <a:extLst>
                <a:ext uri="{FF2B5EF4-FFF2-40B4-BE49-F238E27FC236}">
                  <a16:creationId xmlns:a16="http://schemas.microsoft.com/office/drawing/2014/main" id="{0D209B6B-E4C6-F3AB-D02A-04D0BDC1A6C6}"/>
                </a:ext>
              </a:extLst>
            </p:cNvPr>
            <p:cNvSpPr/>
            <p:nvPr/>
          </p:nvSpPr>
          <p:spPr>
            <a:xfrm>
              <a:off x="9081107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3" name="Rectangle 662">
              <a:extLst>
                <a:ext uri="{FF2B5EF4-FFF2-40B4-BE49-F238E27FC236}">
                  <a16:creationId xmlns:a16="http://schemas.microsoft.com/office/drawing/2014/main" id="{740F1AFC-EB87-C5E6-997E-1A18E86C8149}"/>
                </a:ext>
              </a:extLst>
            </p:cNvPr>
            <p:cNvSpPr/>
            <p:nvPr/>
          </p:nvSpPr>
          <p:spPr>
            <a:xfrm>
              <a:off x="9196612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4" name="Rectangle 663">
              <a:extLst>
                <a:ext uri="{FF2B5EF4-FFF2-40B4-BE49-F238E27FC236}">
                  <a16:creationId xmlns:a16="http://schemas.microsoft.com/office/drawing/2014/main" id="{27580030-6E6D-0D81-6CF4-79A689209DA5}"/>
                </a:ext>
              </a:extLst>
            </p:cNvPr>
            <p:cNvSpPr/>
            <p:nvPr/>
          </p:nvSpPr>
          <p:spPr>
            <a:xfrm>
              <a:off x="9312118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p:grpSp>
        <p:nvGrpSpPr>
          <p:cNvPr id="628" name="Group 627">
            <a:extLst>
              <a:ext uri="{FF2B5EF4-FFF2-40B4-BE49-F238E27FC236}">
                <a16:creationId xmlns:a16="http://schemas.microsoft.com/office/drawing/2014/main" id="{024C8731-2C44-D1AD-FDB5-271CAB1BC826}"/>
              </a:ext>
            </a:extLst>
          </p:cNvPr>
          <p:cNvGrpSpPr/>
          <p:nvPr/>
        </p:nvGrpSpPr>
        <p:grpSpPr>
          <a:xfrm>
            <a:off x="29145297" y="12229487"/>
            <a:ext cx="1261551" cy="255741"/>
            <a:chOff x="8942747" y="505419"/>
            <a:chExt cx="579496" cy="117475"/>
          </a:xfrm>
          <a:solidFill>
            <a:schemeClr val="accent6">
              <a:lumMod val="75000"/>
            </a:schemeClr>
          </a:solidFill>
        </p:grpSpPr>
        <p:sp>
          <p:nvSpPr>
            <p:cNvPr id="655" name="Rectangle 654">
              <a:extLst>
                <a:ext uri="{FF2B5EF4-FFF2-40B4-BE49-F238E27FC236}">
                  <a16:creationId xmlns:a16="http://schemas.microsoft.com/office/drawing/2014/main" id="{BD23D483-FC49-2935-C65C-702835568485}"/>
                </a:ext>
              </a:extLst>
            </p:cNvPr>
            <p:cNvSpPr/>
            <p:nvPr/>
          </p:nvSpPr>
          <p:spPr>
            <a:xfrm>
              <a:off x="8942747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6" name="Rectangle 655">
              <a:extLst>
                <a:ext uri="{FF2B5EF4-FFF2-40B4-BE49-F238E27FC236}">
                  <a16:creationId xmlns:a16="http://schemas.microsoft.com/office/drawing/2014/main" id="{81073E8A-B7ED-895C-7AE5-62051102397F}"/>
                </a:ext>
              </a:extLst>
            </p:cNvPr>
            <p:cNvSpPr/>
            <p:nvPr/>
          </p:nvSpPr>
          <p:spPr>
            <a:xfrm>
              <a:off x="9058252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7" name="Rectangle 656">
              <a:extLst>
                <a:ext uri="{FF2B5EF4-FFF2-40B4-BE49-F238E27FC236}">
                  <a16:creationId xmlns:a16="http://schemas.microsoft.com/office/drawing/2014/main" id="{3F306C1E-AC65-022F-AD1E-F516E7A5480F}"/>
                </a:ext>
              </a:extLst>
            </p:cNvPr>
            <p:cNvSpPr/>
            <p:nvPr/>
          </p:nvSpPr>
          <p:spPr>
            <a:xfrm>
              <a:off x="9173757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8" name="Rectangle 657">
              <a:extLst>
                <a:ext uri="{FF2B5EF4-FFF2-40B4-BE49-F238E27FC236}">
                  <a16:creationId xmlns:a16="http://schemas.microsoft.com/office/drawing/2014/main" id="{F874FCC1-F887-7B8A-A615-F403D9428D8B}"/>
                </a:ext>
              </a:extLst>
            </p:cNvPr>
            <p:cNvSpPr/>
            <p:nvPr/>
          </p:nvSpPr>
          <p:spPr>
            <a:xfrm>
              <a:off x="9289262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9" name="Rectangle 658">
              <a:extLst>
                <a:ext uri="{FF2B5EF4-FFF2-40B4-BE49-F238E27FC236}">
                  <a16:creationId xmlns:a16="http://schemas.microsoft.com/office/drawing/2014/main" id="{7CB0991A-6653-6133-8B12-F7F2538D1057}"/>
                </a:ext>
              </a:extLst>
            </p:cNvPr>
            <p:cNvSpPr/>
            <p:nvPr/>
          </p:nvSpPr>
          <p:spPr>
            <a:xfrm>
              <a:off x="9404768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29" name="TextBox 628">
                <a:extLst>
                  <a:ext uri="{FF2B5EF4-FFF2-40B4-BE49-F238E27FC236}">
                    <a16:creationId xmlns:a16="http://schemas.microsoft.com/office/drawing/2014/main" id="{5EBEC036-7E64-E5FB-8A4D-2DA75798E468}"/>
                  </a:ext>
                </a:extLst>
              </p:cNvPr>
              <p:cNvSpPr txBox="1"/>
              <p:nvPr/>
            </p:nvSpPr>
            <p:spPr>
              <a:xfrm>
                <a:off x="30449803" y="12169959"/>
                <a:ext cx="1013327" cy="40825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1" smtClean="0">
                          <a:latin typeface="Cambria Math" panose="02040503050406030204" pitchFamily="18" charset="0"/>
                        </a:rPr>
                        <m:t>× </m:t>
                      </m:r>
                      <m:r>
                        <a:rPr lang="en-US" sz="1400" b="1" i="1">
                          <a:latin typeface="Cambria Math" panose="02040503050406030204" pitchFamily="18" charset="0"/>
                        </a:rPr>
                        <m:t>( </m:t>
                      </m:r>
                      <m:f>
                        <m:fPr>
                          <m:ctrlPr>
                            <a:rPr lang="en-US" sz="1400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1400" b="1" i="1">
                              <a:latin typeface="Cambria Math" panose="02040503050406030204" pitchFamily="18" charset="0"/>
                            </a:rPr>
                            <m:t>𝒆𝒗</m:t>
                          </m:r>
                        </m:num>
                        <m:den>
                          <m:sSub>
                            <m:sSubPr>
                              <m:ctrlPr>
                                <a:rPr lang="en-US" sz="1400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𝑬𝑽</m:t>
                              </m:r>
                            </m:e>
                            <m:sub>
                              <m:r>
                                <a:rPr lang="en-US" sz="1400" b="1" i="1" smtClean="0">
                                  <a:latin typeface="Cambria Math" panose="02040503050406030204" pitchFamily="18" charset="0"/>
                                </a:rPr>
                                <m:t>𝒎𝒊𝒏</m:t>
                              </m:r>
                            </m:sub>
                          </m:sSub>
                        </m:den>
                      </m:f>
                      <m:r>
                        <a:rPr lang="en-US" sz="1400" b="1" i="1">
                          <a:latin typeface="Cambria Math" panose="02040503050406030204" pitchFamily="18" charset="0"/>
                        </a:rPr>
                        <m:t> )</m:t>
                      </m:r>
                    </m:oMath>
                  </m:oMathPara>
                </a14:m>
                <a:endParaRPr lang="en-US" sz="1400" b="1">
                  <a:latin typeface="Arial"/>
                  <a:ea typeface="Helvetica Neue Medium" panose="02000503000000020004" pitchFamily="2" charset="0"/>
                  <a:cs typeface="Arial"/>
                </a:endParaRPr>
              </a:p>
            </p:txBody>
          </p:sp>
        </mc:Choice>
        <mc:Fallback xmlns="">
          <p:sp>
            <p:nvSpPr>
              <p:cNvPr id="629" name="TextBox 628">
                <a:extLst>
                  <a:ext uri="{FF2B5EF4-FFF2-40B4-BE49-F238E27FC236}">
                    <a16:creationId xmlns:a16="http://schemas.microsoft.com/office/drawing/2014/main" id="{5EBEC036-7E64-E5FB-8A4D-2DA75798E4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49803" y="12169959"/>
                <a:ext cx="1013327" cy="408253"/>
              </a:xfrm>
              <a:prstGeom prst="rect">
                <a:avLst/>
              </a:prstGeom>
              <a:blipFill>
                <a:blip r:embed="rId10"/>
                <a:stretch>
                  <a:fillRect l="-602" r="-4217" b="-104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30" name="Group 629">
            <a:extLst>
              <a:ext uri="{FF2B5EF4-FFF2-40B4-BE49-F238E27FC236}">
                <a16:creationId xmlns:a16="http://schemas.microsoft.com/office/drawing/2014/main" id="{7376A9AE-2785-0ECD-7954-942BF58EF6BB}"/>
              </a:ext>
            </a:extLst>
          </p:cNvPr>
          <p:cNvGrpSpPr/>
          <p:nvPr/>
        </p:nvGrpSpPr>
        <p:grpSpPr>
          <a:xfrm>
            <a:off x="27942131" y="12733186"/>
            <a:ext cx="1261551" cy="255741"/>
            <a:chOff x="8850097" y="384453"/>
            <a:chExt cx="579496" cy="117475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650" name="Rectangle 649">
              <a:extLst>
                <a:ext uri="{FF2B5EF4-FFF2-40B4-BE49-F238E27FC236}">
                  <a16:creationId xmlns:a16="http://schemas.microsoft.com/office/drawing/2014/main" id="{6DC2574A-526B-7DB8-227A-880B956EE163}"/>
                </a:ext>
              </a:extLst>
            </p:cNvPr>
            <p:cNvSpPr/>
            <p:nvPr/>
          </p:nvSpPr>
          <p:spPr>
            <a:xfrm>
              <a:off x="8850097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1" name="Rectangle 650">
              <a:extLst>
                <a:ext uri="{FF2B5EF4-FFF2-40B4-BE49-F238E27FC236}">
                  <a16:creationId xmlns:a16="http://schemas.microsoft.com/office/drawing/2014/main" id="{8EA6E6F7-A5D6-29A8-066A-D38EAFB2CC61}"/>
                </a:ext>
              </a:extLst>
            </p:cNvPr>
            <p:cNvSpPr/>
            <p:nvPr/>
          </p:nvSpPr>
          <p:spPr>
            <a:xfrm>
              <a:off x="8965602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2" name="Rectangle 651">
              <a:extLst>
                <a:ext uri="{FF2B5EF4-FFF2-40B4-BE49-F238E27FC236}">
                  <a16:creationId xmlns:a16="http://schemas.microsoft.com/office/drawing/2014/main" id="{3CE65CA9-C15F-2DAA-A792-5F895B3CCABE}"/>
                </a:ext>
              </a:extLst>
            </p:cNvPr>
            <p:cNvSpPr/>
            <p:nvPr/>
          </p:nvSpPr>
          <p:spPr>
            <a:xfrm>
              <a:off x="9081107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3" name="Rectangle 652">
              <a:extLst>
                <a:ext uri="{FF2B5EF4-FFF2-40B4-BE49-F238E27FC236}">
                  <a16:creationId xmlns:a16="http://schemas.microsoft.com/office/drawing/2014/main" id="{D262EDC0-2381-5246-1A6A-EE2774C0399A}"/>
                </a:ext>
              </a:extLst>
            </p:cNvPr>
            <p:cNvSpPr/>
            <p:nvPr/>
          </p:nvSpPr>
          <p:spPr>
            <a:xfrm>
              <a:off x="9196612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4" name="Rectangle 653">
              <a:extLst>
                <a:ext uri="{FF2B5EF4-FFF2-40B4-BE49-F238E27FC236}">
                  <a16:creationId xmlns:a16="http://schemas.microsoft.com/office/drawing/2014/main" id="{F3745841-278E-3C02-2CAD-D0E57892B09B}"/>
                </a:ext>
              </a:extLst>
            </p:cNvPr>
            <p:cNvSpPr/>
            <p:nvPr/>
          </p:nvSpPr>
          <p:spPr>
            <a:xfrm>
              <a:off x="9312118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p:sp>
        <p:nvSpPr>
          <p:cNvPr id="631" name="TextBox 630">
            <a:extLst>
              <a:ext uri="{FF2B5EF4-FFF2-40B4-BE49-F238E27FC236}">
                <a16:creationId xmlns:a16="http://schemas.microsoft.com/office/drawing/2014/main" id="{D7AEA255-C7F7-D4B8-5529-8023E95ECF6A}"/>
              </a:ext>
            </a:extLst>
          </p:cNvPr>
          <p:cNvSpPr txBox="1"/>
          <p:nvPr/>
        </p:nvSpPr>
        <p:spPr>
          <a:xfrm>
            <a:off x="27190099" y="12996301"/>
            <a:ext cx="27308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Interpolated embedding</a:t>
            </a:r>
          </a:p>
        </p:txBody>
      </p:sp>
      <p:grpSp>
        <p:nvGrpSpPr>
          <p:cNvPr id="635" name="Group 634">
            <a:extLst>
              <a:ext uri="{FF2B5EF4-FFF2-40B4-BE49-F238E27FC236}">
                <a16:creationId xmlns:a16="http://schemas.microsoft.com/office/drawing/2014/main" id="{394E71B7-34C0-4A1F-F073-FCB0FF9C7028}"/>
              </a:ext>
            </a:extLst>
          </p:cNvPr>
          <p:cNvGrpSpPr/>
          <p:nvPr/>
        </p:nvGrpSpPr>
        <p:grpSpPr>
          <a:xfrm>
            <a:off x="25925925" y="13476495"/>
            <a:ext cx="1234794" cy="1227031"/>
            <a:chOff x="7920834" y="1479265"/>
            <a:chExt cx="573937" cy="570329"/>
          </a:xfrm>
        </p:grpSpPr>
        <p:pic>
          <p:nvPicPr>
            <p:cNvPr id="645" name="Picture 644" descr="A sphere in the air&#10;&#10;Description automatically generated">
              <a:extLst>
                <a:ext uri="{FF2B5EF4-FFF2-40B4-BE49-F238E27FC236}">
                  <a16:creationId xmlns:a16="http://schemas.microsoft.com/office/drawing/2014/main" id="{C332A69E-CA3A-A65E-170A-83BFF7539D9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7925611" y="1479265"/>
              <a:ext cx="569015" cy="569053"/>
            </a:xfrm>
            <a:prstGeom prst="rect">
              <a:avLst/>
            </a:prstGeom>
          </p:spPr>
        </p:pic>
        <p:pic>
          <p:nvPicPr>
            <p:cNvPr id="646" name="Picture 2" descr="Noise Vector Art, Icons, and Graphics for Free Download">
              <a:extLst>
                <a:ext uri="{FF2B5EF4-FFF2-40B4-BE49-F238E27FC236}">
                  <a16:creationId xmlns:a16="http://schemas.microsoft.com/office/drawing/2014/main" id="{43C93830-FDCD-9F5F-40ED-BA4C0A79874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rightnessContrast bright="-6000" contrast="94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64" r="26400"/>
            <a:stretch/>
          </p:blipFill>
          <p:spPr bwMode="auto">
            <a:xfrm>
              <a:off x="7920834" y="1479667"/>
              <a:ext cx="573937" cy="5699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639" name="Straight Arrow Connector 638">
            <a:extLst>
              <a:ext uri="{FF2B5EF4-FFF2-40B4-BE49-F238E27FC236}">
                <a16:creationId xmlns:a16="http://schemas.microsoft.com/office/drawing/2014/main" id="{FB18F473-3C9C-B391-3B0E-2775AE5C3B83}"/>
              </a:ext>
            </a:extLst>
          </p:cNvPr>
          <p:cNvCxnSpPr>
            <a:cxnSpLocks/>
          </p:cNvCxnSpPr>
          <p:nvPr/>
        </p:nvCxnSpPr>
        <p:spPr>
          <a:xfrm>
            <a:off x="28555099" y="13300811"/>
            <a:ext cx="0" cy="2509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2" name="Right Brace 641">
            <a:extLst>
              <a:ext uri="{FF2B5EF4-FFF2-40B4-BE49-F238E27FC236}">
                <a16:creationId xmlns:a16="http://schemas.microsoft.com/office/drawing/2014/main" id="{1F8260F3-057A-57EC-EF8B-321361CD57D4}"/>
              </a:ext>
            </a:extLst>
          </p:cNvPr>
          <p:cNvSpPr/>
          <p:nvPr/>
        </p:nvSpPr>
        <p:spPr>
          <a:xfrm rot="5400000">
            <a:off x="28501363" y="11373541"/>
            <a:ext cx="108322" cy="2529147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pic>
        <p:nvPicPr>
          <p:cNvPr id="668" name="Picture 667" descr="A silver ball with a reflection of a tree in the background&#10;&#10;Description automatically generated">
            <a:extLst>
              <a:ext uri="{FF2B5EF4-FFF2-40B4-BE49-F238E27FC236}">
                <a16:creationId xmlns:a16="http://schemas.microsoft.com/office/drawing/2014/main" id="{B4125C17-55B7-C6A3-28DA-C8BFFE00B8F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0870206" y="12509097"/>
            <a:ext cx="731151" cy="731320"/>
          </a:xfrm>
          <a:prstGeom prst="rect">
            <a:avLst/>
          </a:prstGeom>
        </p:spPr>
      </p:pic>
      <p:grpSp>
        <p:nvGrpSpPr>
          <p:cNvPr id="669" name="Group 668">
            <a:extLst>
              <a:ext uri="{FF2B5EF4-FFF2-40B4-BE49-F238E27FC236}">
                <a16:creationId xmlns:a16="http://schemas.microsoft.com/office/drawing/2014/main" id="{E3D9EA07-2AA1-5C60-651E-97DAB4834D7B}"/>
              </a:ext>
            </a:extLst>
          </p:cNvPr>
          <p:cNvGrpSpPr/>
          <p:nvPr/>
        </p:nvGrpSpPr>
        <p:grpSpPr>
          <a:xfrm>
            <a:off x="18573926" y="12569818"/>
            <a:ext cx="1098107" cy="636601"/>
            <a:chOff x="4187138" y="1666407"/>
            <a:chExt cx="725204" cy="277042"/>
          </a:xfrm>
        </p:grpSpPr>
        <p:sp>
          <p:nvSpPr>
            <p:cNvPr id="705" name="Rectangle 704">
              <a:extLst>
                <a:ext uri="{FF2B5EF4-FFF2-40B4-BE49-F238E27FC236}">
                  <a16:creationId xmlns:a16="http://schemas.microsoft.com/office/drawing/2014/main" id="{F38ECA11-3535-4272-6786-F7023EDD715E}"/>
                </a:ext>
              </a:extLst>
            </p:cNvPr>
            <p:cNvSpPr/>
            <p:nvPr/>
          </p:nvSpPr>
          <p:spPr>
            <a:xfrm>
              <a:off x="4218768" y="1671453"/>
              <a:ext cx="662541" cy="2719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706" name="TextBox 705">
              <a:extLst>
                <a:ext uri="{FF2B5EF4-FFF2-40B4-BE49-F238E27FC236}">
                  <a16:creationId xmlns:a16="http://schemas.microsoft.com/office/drawing/2014/main" id="{5EC9449E-C295-0DEE-1D77-3540F967EB61}"/>
                </a:ext>
              </a:extLst>
            </p:cNvPr>
            <p:cNvSpPr txBox="1"/>
            <p:nvPr/>
          </p:nvSpPr>
          <p:spPr>
            <a:xfrm>
              <a:off x="4187138" y="1666407"/>
              <a:ext cx="725204" cy="2605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Inpainting</a:t>
              </a:r>
            </a:p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pipeline</a:t>
              </a:r>
            </a:p>
          </p:txBody>
        </p:sp>
      </p:grpSp>
      <p:cxnSp>
        <p:nvCxnSpPr>
          <p:cNvPr id="670" name="Straight Arrow Connector 669">
            <a:extLst>
              <a:ext uri="{FF2B5EF4-FFF2-40B4-BE49-F238E27FC236}">
                <a16:creationId xmlns:a16="http://schemas.microsoft.com/office/drawing/2014/main" id="{43584FD5-288A-01BB-D61F-FAD8E77B7124}"/>
              </a:ext>
            </a:extLst>
          </p:cNvPr>
          <p:cNvCxnSpPr>
            <a:cxnSpLocks/>
          </p:cNvCxnSpPr>
          <p:nvPr/>
        </p:nvCxnSpPr>
        <p:spPr>
          <a:xfrm>
            <a:off x="19122973" y="12307957"/>
            <a:ext cx="0" cy="233606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71" name="TextBox 670">
                <a:extLst>
                  <a:ext uri="{FF2B5EF4-FFF2-40B4-BE49-F238E27FC236}">
                    <a16:creationId xmlns:a16="http://schemas.microsoft.com/office/drawing/2014/main" id="{EFF652FE-F5AC-BC36-819D-7110242C4036}"/>
                  </a:ext>
                </a:extLst>
              </p:cNvPr>
              <p:cNvSpPr txBox="1"/>
              <p:nvPr/>
            </p:nvSpPr>
            <p:spPr>
              <a:xfrm>
                <a:off x="20130330" y="13379451"/>
                <a:ext cx="29046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4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71" name="TextBox 670">
                <a:extLst>
                  <a:ext uri="{FF2B5EF4-FFF2-40B4-BE49-F238E27FC236}">
                    <a16:creationId xmlns:a16="http://schemas.microsoft.com/office/drawing/2014/main" id="{EFF652FE-F5AC-BC36-819D-7110242C40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30330" y="13379451"/>
                <a:ext cx="290464" cy="307777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2" name="Right Brace 671">
            <a:extLst>
              <a:ext uri="{FF2B5EF4-FFF2-40B4-BE49-F238E27FC236}">
                <a16:creationId xmlns:a16="http://schemas.microsoft.com/office/drawing/2014/main" id="{A8136D97-EB3D-CADA-A7F6-9010608F5949}"/>
              </a:ext>
            </a:extLst>
          </p:cNvPr>
          <p:cNvSpPr/>
          <p:nvPr/>
        </p:nvSpPr>
        <p:spPr>
          <a:xfrm>
            <a:off x="20698667" y="11425123"/>
            <a:ext cx="102726" cy="2843564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cxnSp>
        <p:nvCxnSpPr>
          <p:cNvPr id="673" name="Straight Arrow Connector 672">
            <a:extLst>
              <a:ext uri="{FF2B5EF4-FFF2-40B4-BE49-F238E27FC236}">
                <a16:creationId xmlns:a16="http://schemas.microsoft.com/office/drawing/2014/main" id="{8F4620A7-F4B0-78B1-7168-03CFFB678B72}"/>
              </a:ext>
            </a:extLst>
          </p:cNvPr>
          <p:cNvCxnSpPr>
            <a:cxnSpLocks/>
          </p:cNvCxnSpPr>
          <p:nvPr/>
        </p:nvCxnSpPr>
        <p:spPr>
          <a:xfrm>
            <a:off x="19698387" y="12839729"/>
            <a:ext cx="20351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4" name="TextBox 673">
            <a:extLst>
              <a:ext uri="{FF2B5EF4-FFF2-40B4-BE49-F238E27FC236}">
                <a16:creationId xmlns:a16="http://schemas.microsoft.com/office/drawing/2014/main" id="{9CC1A3B1-DA19-586D-FCF8-4A5DD1B93344}"/>
              </a:ext>
            </a:extLst>
          </p:cNvPr>
          <p:cNvSpPr txBox="1"/>
          <p:nvPr/>
        </p:nvSpPr>
        <p:spPr>
          <a:xfrm>
            <a:off x="20819624" y="13206655"/>
            <a:ext cx="876581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Median</a:t>
            </a:r>
          </a:p>
        </p:txBody>
      </p:sp>
      <p:grpSp>
        <p:nvGrpSpPr>
          <p:cNvPr id="675" name="Group 674">
            <a:extLst>
              <a:ext uri="{FF2B5EF4-FFF2-40B4-BE49-F238E27FC236}">
                <a16:creationId xmlns:a16="http://schemas.microsoft.com/office/drawing/2014/main" id="{3735F213-F6B1-DCD6-55AC-57E459137436}"/>
              </a:ext>
            </a:extLst>
          </p:cNvPr>
          <p:cNvGrpSpPr/>
          <p:nvPr/>
        </p:nvGrpSpPr>
        <p:grpSpPr>
          <a:xfrm>
            <a:off x="21684884" y="12569818"/>
            <a:ext cx="1098107" cy="636601"/>
            <a:chOff x="4187142" y="1666407"/>
            <a:chExt cx="725204" cy="277042"/>
          </a:xfrm>
        </p:grpSpPr>
        <p:sp>
          <p:nvSpPr>
            <p:cNvPr id="703" name="Rectangle 702">
              <a:extLst>
                <a:ext uri="{FF2B5EF4-FFF2-40B4-BE49-F238E27FC236}">
                  <a16:creationId xmlns:a16="http://schemas.microsoft.com/office/drawing/2014/main" id="{E1F64903-F8FB-7B00-8FE4-2B5F1D9A9328}"/>
                </a:ext>
              </a:extLst>
            </p:cNvPr>
            <p:cNvSpPr/>
            <p:nvPr/>
          </p:nvSpPr>
          <p:spPr>
            <a:xfrm>
              <a:off x="4218768" y="1671453"/>
              <a:ext cx="662541" cy="2719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704" name="TextBox 703">
              <a:extLst>
                <a:ext uri="{FF2B5EF4-FFF2-40B4-BE49-F238E27FC236}">
                  <a16:creationId xmlns:a16="http://schemas.microsoft.com/office/drawing/2014/main" id="{26EC057C-0848-4E8E-2CA3-C73CAF34B7C1}"/>
                </a:ext>
              </a:extLst>
            </p:cNvPr>
            <p:cNvSpPr txBox="1"/>
            <p:nvPr/>
          </p:nvSpPr>
          <p:spPr>
            <a:xfrm>
              <a:off x="4187142" y="1666407"/>
              <a:ext cx="725204" cy="2605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Inpainting</a:t>
              </a:r>
            </a:p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pipeline</a:t>
              </a:r>
            </a:p>
          </p:txBody>
        </p:sp>
      </p:grpSp>
      <p:sp>
        <p:nvSpPr>
          <p:cNvPr id="676" name="Freeform 58">
            <a:extLst>
              <a:ext uri="{FF2B5EF4-FFF2-40B4-BE49-F238E27FC236}">
                <a16:creationId xmlns:a16="http://schemas.microsoft.com/office/drawing/2014/main" id="{DED79159-D21A-644B-3716-FB8F74B7AD90}"/>
              </a:ext>
            </a:extLst>
          </p:cNvPr>
          <p:cNvSpPr/>
          <p:nvPr/>
        </p:nvSpPr>
        <p:spPr>
          <a:xfrm>
            <a:off x="21483864" y="12252399"/>
            <a:ext cx="627773" cy="262218"/>
          </a:xfrm>
          <a:custGeom>
            <a:avLst/>
            <a:gdLst>
              <a:gd name="connsiteX0" fmla="*/ 0 w 279400"/>
              <a:gd name="connsiteY0" fmla="*/ 127719 h 178519"/>
              <a:gd name="connsiteX1" fmla="*/ 152400 w 279400"/>
              <a:gd name="connsiteY1" fmla="*/ 719 h 178519"/>
              <a:gd name="connsiteX2" fmla="*/ 279400 w 279400"/>
              <a:gd name="connsiteY2" fmla="*/ 178519 h 178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9400" h="178519">
                <a:moveTo>
                  <a:pt x="0" y="127719"/>
                </a:moveTo>
                <a:cubicBezTo>
                  <a:pt x="52916" y="59985"/>
                  <a:pt x="105833" y="-7748"/>
                  <a:pt x="152400" y="719"/>
                </a:cubicBezTo>
                <a:cubicBezTo>
                  <a:pt x="198967" y="9186"/>
                  <a:pt x="239183" y="93852"/>
                  <a:pt x="279400" y="178519"/>
                </a:cubicBezTo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677" name="TextBox 676">
            <a:extLst>
              <a:ext uri="{FF2B5EF4-FFF2-40B4-BE49-F238E27FC236}">
                <a16:creationId xmlns:a16="http://schemas.microsoft.com/office/drawing/2014/main" id="{C08BA547-98D9-69DF-AB55-10397733F6CB}"/>
              </a:ext>
            </a:extLst>
          </p:cNvPr>
          <p:cNvSpPr txBox="1"/>
          <p:nvPr/>
        </p:nvSpPr>
        <p:spPr>
          <a:xfrm>
            <a:off x="21220869" y="11927029"/>
            <a:ext cx="1165704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1600" b="1" err="1">
                <a:solidFill>
                  <a:schemeClr val="accent2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SDEdit</a:t>
            </a:r>
            <a:r>
              <a:rPr lang="en-US" sz="1600" b="1">
                <a:solidFill>
                  <a:schemeClr val="accent2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 [5]</a:t>
            </a:r>
          </a:p>
        </p:txBody>
      </p:sp>
      <p:pic>
        <p:nvPicPr>
          <p:cNvPr id="678" name="Picture 677" descr="A close-up of a beach&#10;&#10;Description automatically generated">
            <a:extLst>
              <a:ext uri="{FF2B5EF4-FFF2-40B4-BE49-F238E27FC236}">
                <a16:creationId xmlns:a16="http://schemas.microsoft.com/office/drawing/2014/main" id="{3DF89169-AA7F-AECC-33C5-3D258D67A3E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3094957" y="11322436"/>
            <a:ext cx="666913" cy="667066"/>
          </a:xfrm>
          <a:prstGeom prst="rect">
            <a:avLst/>
          </a:prstGeom>
        </p:spPr>
      </p:pic>
      <p:pic>
        <p:nvPicPr>
          <p:cNvPr id="679" name="Picture 678" descr="A close-up of a ball&#10;&#10;Description automatically generated">
            <a:extLst>
              <a:ext uri="{FF2B5EF4-FFF2-40B4-BE49-F238E27FC236}">
                <a16:creationId xmlns:a16="http://schemas.microsoft.com/office/drawing/2014/main" id="{8DFAA72D-12F3-9727-1DF5-5FB12B58B2AE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3094957" y="12021665"/>
            <a:ext cx="666913" cy="667066"/>
          </a:xfrm>
          <a:prstGeom prst="rect">
            <a:avLst/>
          </a:prstGeom>
        </p:spPr>
      </p:pic>
      <p:pic>
        <p:nvPicPr>
          <p:cNvPr id="680" name="Picture 679">
            <a:extLst>
              <a:ext uri="{FF2B5EF4-FFF2-40B4-BE49-F238E27FC236}">
                <a16:creationId xmlns:a16="http://schemas.microsoft.com/office/drawing/2014/main" id="{FA04F317-1A80-3342-29CF-B87C07EDD18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3095181" y="12703217"/>
            <a:ext cx="666913" cy="667066"/>
          </a:xfrm>
          <a:prstGeom prst="rect">
            <a:avLst/>
          </a:prstGeom>
        </p:spPr>
      </p:pic>
      <p:pic>
        <p:nvPicPr>
          <p:cNvPr id="682" name="Picture 681" descr="A silver ball with a reflection of a tree in the background&#10;&#10;Description automatically generated">
            <a:extLst>
              <a:ext uri="{FF2B5EF4-FFF2-40B4-BE49-F238E27FC236}">
                <a16:creationId xmlns:a16="http://schemas.microsoft.com/office/drawing/2014/main" id="{B7F8E4C1-9E26-7EDC-7CDB-71CFC212250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4015321" y="12527548"/>
            <a:ext cx="731151" cy="73132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83" name="TextBox 682">
                <a:extLst>
                  <a:ext uri="{FF2B5EF4-FFF2-40B4-BE49-F238E27FC236}">
                    <a16:creationId xmlns:a16="http://schemas.microsoft.com/office/drawing/2014/main" id="{752EDD94-4893-71AB-D108-5C5684FE1359}"/>
                  </a:ext>
                </a:extLst>
              </p:cNvPr>
              <p:cNvSpPr txBox="1"/>
              <p:nvPr/>
            </p:nvSpPr>
            <p:spPr>
              <a:xfrm>
                <a:off x="23283405" y="13379451"/>
                <a:ext cx="29046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4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83" name="TextBox 682">
                <a:extLst>
                  <a:ext uri="{FF2B5EF4-FFF2-40B4-BE49-F238E27FC236}">
                    <a16:creationId xmlns:a16="http://schemas.microsoft.com/office/drawing/2014/main" id="{752EDD94-4893-71AB-D108-5C5684FE13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83405" y="13379451"/>
                <a:ext cx="290464" cy="307777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84" name="Right Brace 683">
            <a:extLst>
              <a:ext uri="{FF2B5EF4-FFF2-40B4-BE49-F238E27FC236}">
                <a16:creationId xmlns:a16="http://schemas.microsoft.com/office/drawing/2014/main" id="{66801904-EA88-6DDA-A254-8173D4B0AE7E}"/>
              </a:ext>
            </a:extLst>
          </p:cNvPr>
          <p:cNvSpPr/>
          <p:nvPr/>
        </p:nvSpPr>
        <p:spPr>
          <a:xfrm>
            <a:off x="23843784" y="11425230"/>
            <a:ext cx="102726" cy="2843564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cxnSp>
        <p:nvCxnSpPr>
          <p:cNvPr id="685" name="Straight Arrow Connector 684">
            <a:extLst>
              <a:ext uri="{FF2B5EF4-FFF2-40B4-BE49-F238E27FC236}">
                <a16:creationId xmlns:a16="http://schemas.microsoft.com/office/drawing/2014/main" id="{BEB792AA-9039-5E43-5996-595AEF0282F8}"/>
              </a:ext>
            </a:extLst>
          </p:cNvPr>
          <p:cNvCxnSpPr>
            <a:cxnSpLocks/>
          </p:cNvCxnSpPr>
          <p:nvPr/>
        </p:nvCxnSpPr>
        <p:spPr>
          <a:xfrm>
            <a:off x="22818903" y="12869608"/>
            <a:ext cx="20351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6" name="TextBox 685">
            <a:extLst>
              <a:ext uri="{FF2B5EF4-FFF2-40B4-BE49-F238E27FC236}">
                <a16:creationId xmlns:a16="http://schemas.microsoft.com/office/drawing/2014/main" id="{351348AE-BD84-8586-ACEA-E5325E21A6A4}"/>
              </a:ext>
            </a:extLst>
          </p:cNvPr>
          <p:cNvSpPr txBox="1"/>
          <p:nvPr/>
        </p:nvSpPr>
        <p:spPr>
          <a:xfrm>
            <a:off x="21743131" y="13534578"/>
            <a:ext cx="981602" cy="59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Random</a:t>
            </a:r>
          </a:p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seeds</a:t>
            </a:r>
          </a:p>
        </p:txBody>
      </p:sp>
      <p:cxnSp>
        <p:nvCxnSpPr>
          <p:cNvPr id="687" name="Straight Arrow Connector 686">
            <a:extLst>
              <a:ext uri="{FF2B5EF4-FFF2-40B4-BE49-F238E27FC236}">
                <a16:creationId xmlns:a16="http://schemas.microsoft.com/office/drawing/2014/main" id="{B61D149D-5516-B1F9-4066-3B52902D2C3D}"/>
              </a:ext>
            </a:extLst>
          </p:cNvPr>
          <p:cNvCxnSpPr>
            <a:cxnSpLocks/>
          </p:cNvCxnSpPr>
          <p:nvPr/>
        </p:nvCxnSpPr>
        <p:spPr>
          <a:xfrm flipV="1">
            <a:off x="22239598" y="13238332"/>
            <a:ext cx="0" cy="30810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8" name="TextBox 687">
            <a:extLst>
              <a:ext uri="{FF2B5EF4-FFF2-40B4-BE49-F238E27FC236}">
                <a16:creationId xmlns:a16="http://schemas.microsoft.com/office/drawing/2014/main" id="{6BECDCE8-4689-0489-00EE-F94212A96DA2}"/>
              </a:ext>
            </a:extLst>
          </p:cNvPr>
          <p:cNvSpPr txBox="1"/>
          <p:nvPr/>
        </p:nvSpPr>
        <p:spPr>
          <a:xfrm>
            <a:off x="18656228" y="13534578"/>
            <a:ext cx="981602" cy="59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Random</a:t>
            </a:r>
          </a:p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seeds</a:t>
            </a:r>
          </a:p>
        </p:txBody>
      </p:sp>
      <p:cxnSp>
        <p:nvCxnSpPr>
          <p:cNvPr id="689" name="Straight Arrow Connector 688">
            <a:extLst>
              <a:ext uri="{FF2B5EF4-FFF2-40B4-BE49-F238E27FC236}">
                <a16:creationId xmlns:a16="http://schemas.microsoft.com/office/drawing/2014/main" id="{1B1D5D14-5F7B-467B-249D-C2C26CC891BF}"/>
              </a:ext>
            </a:extLst>
          </p:cNvPr>
          <p:cNvCxnSpPr>
            <a:cxnSpLocks/>
          </p:cNvCxnSpPr>
          <p:nvPr/>
        </p:nvCxnSpPr>
        <p:spPr>
          <a:xfrm flipV="1">
            <a:off x="19152694" y="13238332"/>
            <a:ext cx="0" cy="30810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0" name="Right Brace 689">
            <a:extLst>
              <a:ext uri="{FF2B5EF4-FFF2-40B4-BE49-F238E27FC236}">
                <a16:creationId xmlns:a16="http://schemas.microsoft.com/office/drawing/2014/main" id="{CABD84CF-605F-ADCF-CD67-AEDE61843B32}"/>
              </a:ext>
            </a:extLst>
          </p:cNvPr>
          <p:cNvSpPr/>
          <p:nvPr/>
        </p:nvSpPr>
        <p:spPr>
          <a:xfrm rot="5400000">
            <a:off x="20082609" y="13111796"/>
            <a:ext cx="112393" cy="2810647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sp>
        <p:nvSpPr>
          <p:cNvPr id="691" name="TextBox 690">
            <a:extLst>
              <a:ext uri="{FF2B5EF4-FFF2-40B4-BE49-F238E27FC236}">
                <a16:creationId xmlns:a16="http://schemas.microsoft.com/office/drawing/2014/main" id="{31E75537-8D03-A091-FF56-0A7CAA842D36}"/>
              </a:ext>
            </a:extLst>
          </p:cNvPr>
          <p:cNvSpPr txBox="1"/>
          <p:nvPr/>
        </p:nvSpPr>
        <p:spPr>
          <a:xfrm>
            <a:off x="19479462" y="14543366"/>
            <a:ext cx="1221175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1</a:t>
            </a:r>
            <a:r>
              <a:rPr lang="en-US" sz="1600" baseline="30000">
                <a:latin typeface="Arial"/>
                <a:ea typeface="Helvetica Neue Medium" panose="02000503000000020004" pitchFamily="2" charset="0"/>
                <a:cs typeface="Arial"/>
              </a:rPr>
              <a:t>st</a:t>
            </a:r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 iteration</a:t>
            </a:r>
          </a:p>
        </p:txBody>
      </p:sp>
      <p:sp>
        <p:nvSpPr>
          <p:cNvPr id="692" name="Right Brace 691">
            <a:extLst>
              <a:ext uri="{FF2B5EF4-FFF2-40B4-BE49-F238E27FC236}">
                <a16:creationId xmlns:a16="http://schemas.microsoft.com/office/drawing/2014/main" id="{8CFC4457-0F7B-701F-AD6E-B66068FC3216}"/>
              </a:ext>
            </a:extLst>
          </p:cNvPr>
          <p:cNvSpPr/>
          <p:nvPr/>
        </p:nvSpPr>
        <p:spPr>
          <a:xfrm rot="5400000">
            <a:off x="23052002" y="13081796"/>
            <a:ext cx="113242" cy="2871488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sp>
        <p:nvSpPr>
          <p:cNvPr id="693" name="TextBox 692">
            <a:extLst>
              <a:ext uri="{FF2B5EF4-FFF2-40B4-BE49-F238E27FC236}">
                <a16:creationId xmlns:a16="http://schemas.microsoft.com/office/drawing/2014/main" id="{C3E0571C-25E0-6C44-E94C-5385BECC9A9B}"/>
              </a:ext>
            </a:extLst>
          </p:cNvPr>
          <p:cNvSpPr txBox="1"/>
          <p:nvPr/>
        </p:nvSpPr>
        <p:spPr>
          <a:xfrm>
            <a:off x="22464022" y="14543366"/>
            <a:ext cx="1265479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2</a:t>
            </a:r>
            <a:r>
              <a:rPr lang="en-US" sz="1600" baseline="30000">
                <a:latin typeface="Arial"/>
                <a:ea typeface="Helvetica Neue Medium" panose="02000503000000020004" pitchFamily="2" charset="0"/>
                <a:cs typeface="Arial"/>
              </a:rPr>
              <a:t>nd</a:t>
            </a:r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 iteration</a:t>
            </a:r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5409EE34-DC8C-335B-1A7D-2F2632F50B99}"/>
              </a:ext>
            </a:extLst>
          </p:cNvPr>
          <p:cNvSpPr/>
          <p:nvPr/>
        </p:nvSpPr>
        <p:spPr>
          <a:xfrm>
            <a:off x="23978167" y="10886325"/>
            <a:ext cx="821760" cy="3979328"/>
          </a:xfrm>
          <a:prstGeom prst="rect">
            <a:avLst/>
          </a:prstGeom>
          <a:gradFill flip="none" rotWithShape="1">
            <a:gsLst>
              <a:gs pos="26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95" name="TextBox 694">
                <a:extLst>
                  <a:ext uri="{FF2B5EF4-FFF2-40B4-BE49-F238E27FC236}">
                    <a16:creationId xmlns:a16="http://schemas.microsoft.com/office/drawing/2014/main" id="{C267D1B9-0C50-F720-76DA-02E00ABFD076}"/>
                  </a:ext>
                </a:extLst>
              </p:cNvPr>
              <p:cNvSpPr txBox="1"/>
              <p:nvPr/>
            </p:nvSpPr>
            <p:spPr>
              <a:xfrm rot="5400000">
                <a:off x="24602994" y="12695827"/>
                <a:ext cx="551784" cy="3465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6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95" name="TextBox 694">
                <a:extLst>
                  <a:ext uri="{FF2B5EF4-FFF2-40B4-BE49-F238E27FC236}">
                    <a16:creationId xmlns:a16="http://schemas.microsoft.com/office/drawing/2014/main" id="{C267D1B9-0C50-F720-76DA-02E00ABFD07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24602994" y="12695827"/>
                <a:ext cx="551784" cy="346563"/>
              </a:xfrm>
              <a:prstGeom prst="rect">
                <a:avLst/>
              </a:prstGeom>
              <a:blipFill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6" name="TextBox 695">
                <a:extLst>
                  <a:ext uri="{FF2B5EF4-FFF2-40B4-BE49-F238E27FC236}">
                    <a16:creationId xmlns:a16="http://schemas.microsoft.com/office/drawing/2014/main" id="{B14BF896-2D40-8427-DEBB-6C2A3E5BE742}"/>
                  </a:ext>
                </a:extLst>
              </p:cNvPr>
              <p:cNvSpPr txBox="1"/>
              <p:nvPr/>
            </p:nvSpPr>
            <p:spPr>
              <a:xfrm rot="5400000">
                <a:off x="24721635" y="14361188"/>
                <a:ext cx="306494" cy="3385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6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96" name="TextBox 695">
                <a:extLst>
                  <a:ext uri="{FF2B5EF4-FFF2-40B4-BE49-F238E27FC236}">
                    <a16:creationId xmlns:a16="http://schemas.microsoft.com/office/drawing/2014/main" id="{B14BF896-2D40-8427-DEBB-6C2A3E5BE74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24721635" y="14361188"/>
                <a:ext cx="306494" cy="338555"/>
              </a:xfrm>
              <a:prstGeom prst="rect">
                <a:avLst/>
              </a:prstGeom>
              <a:blipFill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98" name="Picture 697">
            <a:extLst>
              <a:ext uri="{FF2B5EF4-FFF2-40B4-BE49-F238E27FC236}">
                <a16:creationId xmlns:a16="http://schemas.microsoft.com/office/drawing/2014/main" id="{CE2E9F49-E75B-D92A-472E-7141EF91D9BB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9943949" y="13718522"/>
            <a:ext cx="663226" cy="663274"/>
          </a:xfrm>
          <a:prstGeom prst="rect">
            <a:avLst/>
          </a:prstGeom>
        </p:spPr>
      </p:pic>
      <p:pic>
        <p:nvPicPr>
          <p:cNvPr id="699" name="Picture 698">
            <a:extLst>
              <a:ext uri="{FF2B5EF4-FFF2-40B4-BE49-F238E27FC236}">
                <a16:creationId xmlns:a16="http://schemas.microsoft.com/office/drawing/2014/main" id="{70B3EA70-314B-C629-BB1A-65855CB8B225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9943947" y="12699008"/>
            <a:ext cx="663231" cy="663274"/>
          </a:xfrm>
          <a:prstGeom prst="rect">
            <a:avLst/>
          </a:prstGeom>
        </p:spPr>
      </p:pic>
      <p:sp>
        <p:nvSpPr>
          <p:cNvPr id="700" name="TextBox 699">
            <a:extLst>
              <a:ext uri="{FF2B5EF4-FFF2-40B4-BE49-F238E27FC236}">
                <a16:creationId xmlns:a16="http://schemas.microsoft.com/office/drawing/2014/main" id="{DDA3ED41-84FF-6CDC-1B20-FA2C1B05B9BE}"/>
              </a:ext>
            </a:extLst>
          </p:cNvPr>
          <p:cNvSpPr txBox="1"/>
          <p:nvPr/>
        </p:nvSpPr>
        <p:spPr>
          <a:xfrm>
            <a:off x="24073842" y="13264287"/>
            <a:ext cx="856326" cy="3385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Median</a:t>
            </a:r>
          </a:p>
        </p:txBody>
      </p:sp>
      <p:pic>
        <p:nvPicPr>
          <p:cNvPr id="701" name="Picture 700">
            <a:extLst>
              <a:ext uri="{FF2B5EF4-FFF2-40B4-BE49-F238E27FC236}">
                <a16:creationId xmlns:a16="http://schemas.microsoft.com/office/drawing/2014/main" id="{1FB5CA36-3B98-36D6-1231-1B814312B9DF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19933042" y="11322436"/>
            <a:ext cx="663231" cy="663274"/>
          </a:xfrm>
          <a:prstGeom prst="rect">
            <a:avLst/>
          </a:prstGeom>
        </p:spPr>
      </p:pic>
      <p:pic>
        <p:nvPicPr>
          <p:cNvPr id="702" name="Picture 701">
            <a:extLst>
              <a:ext uri="{FF2B5EF4-FFF2-40B4-BE49-F238E27FC236}">
                <a16:creationId xmlns:a16="http://schemas.microsoft.com/office/drawing/2014/main" id="{A8E24D26-0CAA-8CAE-5558-2755F5C1594B}"/>
              </a:ext>
            </a:extLst>
          </p:cNvPr>
          <p:cNvPicPr>
            <a:picLocks noChangeAspect="1"/>
          </p:cNvPicPr>
          <p:nvPr/>
        </p:nvPicPr>
        <p:blipFill rotWithShape="1">
          <a:blip r:embed="rId24"/>
          <a:srcRect l="14015" r="14015"/>
          <a:stretch/>
        </p:blipFill>
        <p:spPr>
          <a:xfrm>
            <a:off x="18670307" y="11414187"/>
            <a:ext cx="961841" cy="836765"/>
          </a:xfrm>
          <a:prstGeom prst="rect">
            <a:avLst/>
          </a:prstGeom>
        </p:spPr>
      </p:pic>
      <p:sp>
        <p:nvSpPr>
          <p:cNvPr id="707" name="TextBox 4302">
            <a:extLst>
              <a:ext uri="{FF2B5EF4-FFF2-40B4-BE49-F238E27FC236}">
                <a16:creationId xmlns:a16="http://schemas.microsoft.com/office/drawing/2014/main" id="{721DE48D-355C-3DEC-8DA6-A29A4830B98C}"/>
              </a:ext>
            </a:extLst>
          </p:cNvPr>
          <p:cNvSpPr txBox="1"/>
          <p:nvPr/>
        </p:nvSpPr>
        <p:spPr>
          <a:xfrm>
            <a:off x="18246075" y="8935098"/>
            <a:ext cx="6999071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We 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inpaint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multiple chrome balls with different initial noise maps and compute their pixel-wise median, which is used as the starting point for generating new chrome balls using 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SDEdit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[5]. Repeating this process improves light estimation. </a:t>
            </a:r>
            <a:endParaRPr lang="en-US" sz="2400">
              <a:latin typeface="Arial"/>
              <a:ea typeface="MS PGothic"/>
              <a:cs typeface="Arial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A5BC8A1-3DD3-0D60-8CE3-F4FA3CC6CD24}"/>
              </a:ext>
            </a:extLst>
          </p:cNvPr>
          <p:cNvGrpSpPr/>
          <p:nvPr/>
        </p:nvGrpSpPr>
        <p:grpSpPr>
          <a:xfrm>
            <a:off x="21872261" y="15201746"/>
            <a:ext cx="10484671" cy="6179731"/>
            <a:chOff x="32872952" y="7148763"/>
            <a:chExt cx="10234105" cy="6271919"/>
          </a:xfrm>
        </p:grpSpPr>
        <p:sp>
          <p:nvSpPr>
            <p:cNvPr id="18" name="สี่เหลี่ยมผืนผ้า 213">
              <a:extLst>
                <a:ext uri="{FF2B5EF4-FFF2-40B4-BE49-F238E27FC236}">
                  <a16:creationId xmlns:a16="http://schemas.microsoft.com/office/drawing/2014/main" id="{819199CC-36FC-A882-110C-6465772F7406}"/>
                </a:ext>
              </a:extLst>
            </p:cNvPr>
            <p:cNvSpPr/>
            <p:nvPr/>
          </p:nvSpPr>
          <p:spPr>
            <a:xfrm>
              <a:off x="32884221" y="7663645"/>
              <a:ext cx="10222835" cy="575703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  <p:sp>
          <p:nvSpPr>
            <p:cNvPr id="19" name="สี่เหลี่ยมผืนผ้า 214">
              <a:extLst>
                <a:ext uri="{FF2B5EF4-FFF2-40B4-BE49-F238E27FC236}">
                  <a16:creationId xmlns:a16="http://schemas.microsoft.com/office/drawing/2014/main" id="{C78820A4-475B-6E8F-EA87-9816C4D9DA9E}"/>
                </a:ext>
              </a:extLst>
            </p:cNvPr>
            <p:cNvSpPr/>
            <p:nvPr/>
          </p:nvSpPr>
          <p:spPr>
            <a:xfrm>
              <a:off x="32872952" y="7148763"/>
              <a:ext cx="10234105" cy="773178"/>
            </a:xfrm>
            <a:prstGeom prst="rect">
              <a:avLst/>
            </a:prstGeom>
            <a:solidFill>
              <a:srgbClr val="58258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400">
                  <a:latin typeface="Arial"/>
                  <a:cs typeface="Arial"/>
                </a:rPr>
                <a:t>  Results – Poly Haven Dataset</a:t>
              </a:r>
              <a:endParaRPr lang="en-GB" sz="4400">
                <a:latin typeface="Arial"/>
                <a:cs typeface="Arial"/>
              </a:endParaRP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B21080EC-8718-4720-A30B-008DC49A340F}"/>
              </a:ext>
            </a:extLst>
          </p:cNvPr>
          <p:cNvSpPr txBox="1"/>
          <p:nvPr/>
        </p:nvSpPr>
        <p:spPr>
          <a:xfrm>
            <a:off x="22131149" y="16005145"/>
            <a:ext cx="9988357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Various indoor and outdoor scenes in Poly Haven demonstrate the limitation of existing methods on out-of-distribution data.</a:t>
            </a:r>
            <a:endParaRPr lang="en-US" sz="5850">
              <a:cs typeface="Arial"/>
            </a:endParaRPr>
          </a:p>
        </p:txBody>
      </p:sp>
      <p:sp>
        <p:nvSpPr>
          <p:cNvPr id="476" name="สี่เหลี่ยมผืนผ้า 213">
            <a:extLst>
              <a:ext uri="{FF2B5EF4-FFF2-40B4-BE49-F238E27FC236}">
                <a16:creationId xmlns:a16="http://schemas.microsoft.com/office/drawing/2014/main" id="{459326A9-C711-F561-7075-83E8292C3707}"/>
              </a:ext>
            </a:extLst>
          </p:cNvPr>
          <p:cNvSpPr/>
          <p:nvPr/>
        </p:nvSpPr>
        <p:spPr>
          <a:xfrm>
            <a:off x="11432571" y="15688807"/>
            <a:ext cx="10255062" cy="567241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78" name="TextBox 477">
            <a:extLst>
              <a:ext uri="{FF2B5EF4-FFF2-40B4-BE49-F238E27FC236}">
                <a16:creationId xmlns:a16="http://schemas.microsoft.com/office/drawing/2014/main" id="{EF9E150F-0E5D-796D-8D6D-7F8B4314D7A9}"/>
              </a:ext>
            </a:extLst>
          </p:cNvPr>
          <p:cNvSpPr txBox="1"/>
          <p:nvPr/>
        </p:nvSpPr>
        <p:spPr>
          <a:xfrm>
            <a:off x="11638809" y="16005145"/>
            <a:ext cx="9988357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Laval Indoor is a benchmark for many methods in Light Estimation. Our method outperforms state-of-the-art </a:t>
            </a:r>
            <a:r>
              <a:rPr lang="en-GB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StyleLight</a:t>
            </a:r>
            <a:r>
              <a:rPr lang="en-GB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[1] in 2 out of 3 metrics.</a:t>
            </a:r>
          </a:p>
        </p:txBody>
      </p: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30B8647D-DD67-A1A4-F94D-B8CA3968B916}"/>
              </a:ext>
            </a:extLst>
          </p:cNvPr>
          <p:cNvGrpSpPr>
            <a:grpSpLocks noChangeAspect="1"/>
          </p:cNvGrpSpPr>
          <p:nvPr/>
        </p:nvGrpSpPr>
        <p:grpSpPr>
          <a:xfrm>
            <a:off x="32782856" y="404539"/>
            <a:ext cx="10247222" cy="4151935"/>
            <a:chOff x="32845523" y="6987167"/>
            <a:chExt cx="10279875" cy="3859778"/>
          </a:xfrm>
        </p:grpSpPr>
        <p:sp>
          <p:nvSpPr>
            <p:cNvPr id="195" name="สี่เหลี่ยมผืนผ้า 213">
              <a:extLst>
                <a:ext uri="{FF2B5EF4-FFF2-40B4-BE49-F238E27FC236}">
                  <a16:creationId xmlns:a16="http://schemas.microsoft.com/office/drawing/2014/main" id="{5AA103DF-9663-196E-5938-4A6B20FAD30D}"/>
                </a:ext>
              </a:extLst>
            </p:cNvPr>
            <p:cNvSpPr/>
            <p:nvPr/>
          </p:nvSpPr>
          <p:spPr>
            <a:xfrm>
              <a:off x="32845523" y="7707259"/>
              <a:ext cx="10274338" cy="31396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  <p:sp>
          <p:nvSpPr>
            <p:cNvPr id="196" name="สี่เหลี่ยมผืนผ้า 214">
              <a:extLst>
                <a:ext uri="{FF2B5EF4-FFF2-40B4-BE49-F238E27FC236}">
                  <a16:creationId xmlns:a16="http://schemas.microsoft.com/office/drawing/2014/main" id="{716962B9-B265-BA14-CF20-0228DCF2FFD5}"/>
                </a:ext>
              </a:extLst>
            </p:cNvPr>
            <p:cNvSpPr/>
            <p:nvPr/>
          </p:nvSpPr>
          <p:spPr>
            <a:xfrm>
              <a:off x="32847150" y="6987167"/>
              <a:ext cx="10278248" cy="723288"/>
            </a:xfrm>
            <a:prstGeom prst="rect">
              <a:avLst/>
            </a:prstGeom>
            <a:solidFill>
              <a:srgbClr val="58258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r>
                <a:rPr lang="en-US" sz="4000">
                  <a:latin typeface="Arial"/>
                  <a:cs typeface="Arial"/>
                </a:rPr>
                <a:t>  Results – Quantitative</a:t>
              </a:r>
              <a:endParaRPr lang="en-GB" sz="4000">
                <a:latin typeface="Arial"/>
                <a:cs typeface="Arial"/>
              </a:endParaRPr>
            </a:p>
          </p:txBody>
        </p:sp>
      </p:grpSp>
      <p:sp>
        <p:nvSpPr>
          <p:cNvPr id="757" name="TextBox 756">
            <a:extLst>
              <a:ext uri="{FF2B5EF4-FFF2-40B4-BE49-F238E27FC236}">
                <a16:creationId xmlns:a16="http://schemas.microsoft.com/office/drawing/2014/main" id="{1F11F45F-4F6A-71F3-458C-B3FAFDC983EE}"/>
              </a:ext>
            </a:extLst>
          </p:cNvPr>
          <p:cNvSpPr txBox="1"/>
          <p:nvPr/>
        </p:nvSpPr>
        <p:spPr>
          <a:xfrm>
            <a:off x="32932723" y="1262783"/>
            <a:ext cx="9970447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>
                <a:latin typeface="Arial"/>
                <a:ea typeface="MS PGothic"/>
                <a:cs typeface="Arial"/>
              </a:rPr>
              <a:t>We render mirror, matte, and diffuse balls under the predicted HDR maps and compare them to the ground truth.</a:t>
            </a:r>
            <a:endParaRPr lang="en-US" sz="2400">
              <a:cs typeface="Arial" panose="020B0604020202020204" pitchFamily="34" charset="0"/>
            </a:endParaRPr>
          </a:p>
        </p:txBody>
      </p:sp>
      <p:sp>
        <p:nvSpPr>
          <p:cNvPr id="775" name="TextBox 774">
            <a:extLst>
              <a:ext uri="{FF2B5EF4-FFF2-40B4-BE49-F238E27FC236}">
                <a16:creationId xmlns:a16="http://schemas.microsoft.com/office/drawing/2014/main" id="{9F02A153-65B5-CAD6-78F3-31BB89E96B1A}"/>
              </a:ext>
            </a:extLst>
          </p:cNvPr>
          <p:cNvSpPr txBox="1"/>
          <p:nvPr/>
        </p:nvSpPr>
        <p:spPr>
          <a:xfrm>
            <a:off x="32970873" y="19977159"/>
            <a:ext cx="9815508" cy="16927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500">
                <a:latin typeface="Arial"/>
                <a:ea typeface="MS PGothic"/>
                <a:cs typeface="Arial"/>
              </a:rPr>
              <a:t>In-the-wild images from unsplash.com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[1]</a:t>
            </a:r>
            <a:r>
              <a:rPr lang="th-TH" sz="1500">
                <a:latin typeface="Arial"/>
                <a:ea typeface="MS PGothic"/>
                <a:cs typeface="Cordia New"/>
              </a:rPr>
              <a:t> </a:t>
            </a:r>
            <a:r>
              <a:rPr lang="en-US" sz="1500" err="1">
                <a:latin typeface="Arial"/>
                <a:ea typeface="MS PGothic"/>
                <a:cs typeface="Arial"/>
              </a:rPr>
              <a:t>Guangcong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err="1">
                <a:latin typeface="Arial"/>
                <a:ea typeface="MS PGothic"/>
                <a:cs typeface="Arial"/>
              </a:rPr>
              <a:t>Stylelight</a:t>
            </a:r>
            <a:r>
              <a:rPr lang="en-US" sz="1500">
                <a:latin typeface="Arial"/>
                <a:ea typeface="MS PGothic"/>
                <a:cs typeface="Arial"/>
              </a:rPr>
              <a:t>: </a:t>
            </a:r>
            <a:r>
              <a:rPr lang="en-US" sz="1500" i="1" err="1">
                <a:latin typeface="Arial"/>
                <a:ea typeface="MS PGothic"/>
                <a:cs typeface="Arial"/>
              </a:rPr>
              <a:t>Hdr</a:t>
            </a:r>
            <a:r>
              <a:rPr lang="en-US" sz="1500" i="1">
                <a:latin typeface="Arial"/>
                <a:ea typeface="MS PGothic"/>
                <a:cs typeface="Arial"/>
              </a:rPr>
              <a:t> panorama generation for lighting estimation and editing</a:t>
            </a:r>
            <a:r>
              <a:rPr lang="en-US" sz="1500">
                <a:latin typeface="Arial"/>
                <a:ea typeface="MS PGothic"/>
                <a:cs typeface="Arial"/>
              </a:rPr>
              <a:t>. In proc. ECCV, 2022.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[2] </a:t>
            </a:r>
            <a:r>
              <a:rPr lang="en-US" sz="1500" err="1">
                <a:latin typeface="Arial"/>
                <a:ea typeface="MS PGothic"/>
                <a:cs typeface="Arial"/>
              </a:rPr>
              <a:t>Omri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i="1">
                <a:latin typeface="Arial"/>
                <a:ea typeface="MS PGothic"/>
                <a:cs typeface="Arial"/>
              </a:rPr>
              <a:t>Blended diffusion for text-driven editing of natural images</a:t>
            </a:r>
            <a:r>
              <a:rPr lang="en-US" sz="1500">
                <a:latin typeface="Arial"/>
                <a:ea typeface="MS PGothic"/>
                <a:cs typeface="Arial"/>
              </a:rPr>
              <a:t>. In proc. CVPR, 2022.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[3] </a:t>
            </a:r>
            <a:r>
              <a:rPr lang="en-US" sz="1500" err="1">
                <a:latin typeface="Arial"/>
                <a:ea typeface="MS PGothic"/>
                <a:cs typeface="Arial"/>
              </a:rPr>
              <a:t>Binxin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i="1">
                <a:latin typeface="Arial"/>
                <a:ea typeface="MS PGothic"/>
                <a:cs typeface="Arial"/>
              </a:rPr>
              <a:t>Paint by example: Exemplar-based image editing with diffusion models</a:t>
            </a:r>
            <a:r>
              <a:rPr lang="en-US" sz="1500">
                <a:latin typeface="Arial"/>
                <a:ea typeface="MS PGothic"/>
                <a:cs typeface="Arial"/>
              </a:rPr>
              <a:t>. In proc. CVPR, 2023.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[4] Hu et al., </a:t>
            </a:r>
            <a:r>
              <a:rPr lang="fr-FR" sz="1500" i="1">
                <a:latin typeface="Arial"/>
                <a:ea typeface="MS PGothic"/>
                <a:cs typeface="Arial"/>
              </a:rPr>
              <a:t>IP-Adapter: </a:t>
            </a:r>
            <a:r>
              <a:rPr lang="fr-FR" sz="1500" i="1" err="1">
                <a:latin typeface="Arial"/>
                <a:ea typeface="MS PGothic"/>
                <a:cs typeface="Arial"/>
              </a:rPr>
              <a:t>Text</a:t>
            </a:r>
            <a:r>
              <a:rPr lang="fr-FR" sz="1500" i="1">
                <a:latin typeface="Arial"/>
                <a:ea typeface="MS PGothic"/>
                <a:cs typeface="Arial"/>
              </a:rPr>
              <a:t> compatible image prompt adapter for </a:t>
            </a:r>
            <a:r>
              <a:rPr lang="fr-FR" sz="1500" i="1" err="1">
                <a:latin typeface="Arial"/>
                <a:ea typeface="MS PGothic"/>
                <a:cs typeface="Arial"/>
              </a:rPr>
              <a:t>text-toimage</a:t>
            </a:r>
            <a:r>
              <a:rPr lang="fr-FR" sz="1500" i="1">
                <a:latin typeface="Arial"/>
                <a:ea typeface="MS PGothic"/>
                <a:cs typeface="Arial"/>
              </a:rPr>
              <a:t> diffusion </a:t>
            </a:r>
            <a:r>
              <a:rPr lang="fr-FR" sz="1500" i="1" err="1">
                <a:latin typeface="Arial"/>
                <a:ea typeface="MS PGothic"/>
                <a:cs typeface="Arial"/>
              </a:rPr>
              <a:t>models</a:t>
            </a:r>
            <a:r>
              <a:rPr lang="fr-FR" sz="1500">
                <a:latin typeface="Arial"/>
                <a:ea typeface="MS PGothic"/>
                <a:cs typeface="Arial"/>
              </a:rPr>
              <a:t>. 2023.</a:t>
            </a:r>
          </a:p>
          <a:p>
            <a:r>
              <a:rPr lang="fr-FR" sz="1500">
                <a:latin typeface="Arial"/>
                <a:ea typeface="MS PGothic"/>
                <a:cs typeface="Arial"/>
              </a:rPr>
              <a:t>[5] Meng et al., </a:t>
            </a:r>
            <a:r>
              <a:rPr lang="fr-FR" sz="1500" err="1">
                <a:latin typeface="Arial"/>
                <a:ea typeface="MS PGothic"/>
                <a:cs typeface="Arial"/>
              </a:rPr>
              <a:t>SDEdit</a:t>
            </a:r>
            <a:r>
              <a:rPr lang="fr-FR" sz="1500">
                <a:latin typeface="Arial"/>
                <a:ea typeface="MS PGothic"/>
                <a:cs typeface="Arial"/>
              </a:rPr>
              <a:t>: </a:t>
            </a:r>
            <a:r>
              <a:rPr lang="fr-FR" sz="1500" err="1">
                <a:latin typeface="Arial"/>
                <a:ea typeface="MS PGothic"/>
                <a:cs typeface="Arial"/>
              </a:rPr>
              <a:t>Guided</a:t>
            </a:r>
            <a:r>
              <a:rPr lang="fr-FR" sz="1500">
                <a:latin typeface="Arial"/>
                <a:ea typeface="MS PGothic"/>
                <a:cs typeface="Arial"/>
              </a:rPr>
              <a:t> Image </a:t>
            </a:r>
            <a:r>
              <a:rPr lang="fr-FR" sz="1500" err="1">
                <a:latin typeface="Arial"/>
                <a:ea typeface="MS PGothic"/>
                <a:cs typeface="Arial"/>
              </a:rPr>
              <a:t>Synthesis</a:t>
            </a:r>
            <a:r>
              <a:rPr lang="fr-FR" sz="1500">
                <a:latin typeface="Arial"/>
                <a:ea typeface="MS PGothic"/>
                <a:cs typeface="Arial"/>
              </a:rPr>
              <a:t> and Editing </a:t>
            </a:r>
            <a:r>
              <a:rPr lang="fr-FR" sz="1500" err="1">
                <a:latin typeface="Arial"/>
                <a:ea typeface="MS PGothic"/>
                <a:cs typeface="Arial"/>
              </a:rPr>
              <a:t>with</a:t>
            </a:r>
            <a:r>
              <a:rPr lang="fr-FR" sz="1500">
                <a:latin typeface="Arial"/>
                <a:ea typeface="MS PGothic"/>
                <a:cs typeface="Arial"/>
              </a:rPr>
              <a:t> </a:t>
            </a:r>
            <a:r>
              <a:rPr lang="fr-FR" sz="1500" err="1">
                <a:latin typeface="Arial"/>
                <a:ea typeface="MS PGothic"/>
                <a:cs typeface="Arial"/>
              </a:rPr>
              <a:t>Stochastic</a:t>
            </a:r>
            <a:r>
              <a:rPr lang="fr-FR" sz="1500">
                <a:latin typeface="Arial"/>
                <a:ea typeface="MS PGothic"/>
                <a:cs typeface="Arial"/>
              </a:rPr>
              <a:t> </a:t>
            </a:r>
            <a:r>
              <a:rPr lang="fr-FR" sz="1500" err="1">
                <a:latin typeface="Arial"/>
                <a:ea typeface="MS PGothic"/>
                <a:cs typeface="Arial"/>
              </a:rPr>
              <a:t>Differential</a:t>
            </a:r>
            <a:r>
              <a:rPr lang="fr-FR" sz="1500">
                <a:latin typeface="Arial"/>
                <a:ea typeface="MS PGothic"/>
                <a:cs typeface="Arial"/>
              </a:rPr>
              <a:t> Equations. ICLR, 2022.</a:t>
            </a:r>
          </a:p>
          <a:p>
            <a:endParaRPr lang="en-US" sz="1500">
              <a:latin typeface="Arial"/>
              <a:ea typeface="MS PGothic"/>
              <a:cs typeface="Arial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BBA9720-F64A-F314-888A-C620298D8A5E}"/>
              </a:ext>
            </a:extLst>
          </p:cNvPr>
          <p:cNvSpPr txBox="1"/>
          <p:nvPr/>
        </p:nvSpPr>
        <p:spPr>
          <a:xfrm>
            <a:off x="21995370" y="18772412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Ground truth</a:t>
            </a:r>
            <a:endParaRPr lang="en-GB" sz="1800" b="1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ADF70B-6BE9-9792-0B34-D9C9BAEAE761}"/>
              </a:ext>
            </a:extLst>
          </p:cNvPr>
          <p:cNvSpPr txBox="1"/>
          <p:nvPr/>
        </p:nvSpPr>
        <p:spPr>
          <a:xfrm>
            <a:off x="21995370" y="17500160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Input Image</a:t>
            </a:r>
            <a:endParaRPr lang="en-GB" sz="1800" b="1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B475BF6-6882-A82D-4D8A-5EBBB9A16BD0}"/>
              </a:ext>
            </a:extLst>
          </p:cNvPr>
          <p:cNvSpPr txBox="1"/>
          <p:nvPr/>
        </p:nvSpPr>
        <p:spPr>
          <a:xfrm>
            <a:off x="21995370" y="19662210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>
                <a:solidFill>
                  <a:srgbClr val="C00000"/>
                </a:solidFill>
              </a:rPr>
              <a:t>DiffusionLight</a:t>
            </a:r>
            <a:endParaRPr lang="en-GB" sz="1800" b="1">
              <a:solidFill>
                <a:srgbClr val="C0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27DDAC7-C61C-6012-36B3-D017D6626A4D}"/>
              </a:ext>
            </a:extLst>
          </p:cNvPr>
          <p:cNvSpPr txBox="1"/>
          <p:nvPr/>
        </p:nvSpPr>
        <p:spPr>
          <a:xfrm>
            <a:off x="21995370" y="20656635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/>
              <a:t>StyleLight</a:t>
            </a:r>
            <a:r>
              <a:rPr lang="en-US" sz="1800" b="1"/>
              <a:t> [1]</a:t>
            </a:r>
            <a:endParaRPr lang="en-GB" sz="1800" b="1"/>
          </a:p>
        </p:txBody>
      </p:sp>
      <p:pic>
        <p:nvPicPr>
          <p:cNvPr id="36" name="Picture 66">
            <a:extLst>
              <a:ext uri="{FF2B5EF4-FFF2-40B4-BE49-F238E27FC236}">
                <a16:creationId xmlns:a16="http://schemas.microsoft.com/office/drawing/2014/main" id="{41AF1991-E609-304A-59B7-30420B96B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5134" y="16908001"/>
            <a:ext cx="1531105" cy="114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6">
            <a:extLst>
              <a:ext uri="{FF2B5EF4-FFF2-40B4-BE49-F238E27FC236}">
                <a16:creationId xmlns:a16="http://schemas.microsoft.com/office/drawing/2014/main" id="{0595366A-988B-DA1E-D016-A339C849B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3506" y="16908001"/>
            <a:ext cx="1534860" cy="115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06">
            <a:extLst>
              <a:ext uri="{FF2B5EF4-FFF2-40B4-BE49-F238E27FC236}">
                <a16:creationId xmlns:a16="http://schemas.microsoft.com/office/drawing/2014/main" id="{325727F8-0FF5-35B1-8537-48426F5081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9127" y="16908001"/>
            <a:ext cx="1531105" cy="114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7" name="สี่เหลี่ยมผืนผ้า 213">
            <a:extLst>
              <a:ext uri="{FF2B5EF4-FFF2-40B4-BE49-F238E27FC236}">
                <a16:creationId xmlns:a16="http://schemas.microsoft.com/office/drawing/2014/main" id="{46BF0489-A9FC-4FC7-7ED6-0D831F59681B}"/>
              </a:ext>
            </a:extLst>
          </p:cNvPr>
          <p:cNvSpPr/>
          <p:nvPr/>
        </p:nvSpPr>
        <p:spPr>
          <a:xfrm>
            <a:off x="32782857" y="5150627"/>
            <a:ext cx="10241703" cy="1448871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839" name="สี่เหลี่ยมผืนผ้า 214">
            <a:extLst>
              <a:ext uri="{FF2B5EF4-FFF2-40B4-BE49-F238E27FC236}">
                <a16:creationId xmlns:a16="http://schemas.microsoft.com/office/drawing/2014/main" id="{E4873663-6C00-19A4-ABEA-C8052A028E56}"/>
              </a:ext>
            </a:extLst>
          </p:cNvPr>
          <p:cNvSpPr>
            <a:spLocks noChangeAspect="1"/>
          </p:cNvSpPr>
          <p:nvPr/>
        </p:nvSpPr>
        <p:spPr>
          <a:xfrm>
            <a:off x="32782857" y="4709992"/>
            <a:ext cx="10245600" cy="763200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000">
                <a:latin typeface="Arial"/>
                <a:cs typeface="Arial"/>
              </a:rPr>
              <a:t>  Results – In the Wild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5" name="สี่เหลี่ยมผืนผ้า 213">
            <a:extLst>
              <a:ext uri="{FF2B5EF4-FFF2-40B4-BE49-F238E27FC236}">
                <a16:creationId xmlns:a16="http://schemas.microsoft.com/office/drawing/2014/main" id="{6A91C231-9D0C-734A-5BDC-CA5297DB811D}"/>
              </a:ext>
            </a:extLst>
          </p:cNvPr>
          <p:cNvSpPr/>
          <p:nvPr/>
        </p:nvSpPr>
        <p:spPr>
          <a:xfrm>
            <a:off x="833218" y="8363629"/>
            <a:ext cx="10178358" cy="129975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48" name="สี่เหลี่ยมผืนผ้า 214">
            <a:extLst>
              <a:ext uri="{FF2B5EF4-FFF2-40B4-BE49-F238E27FC236}">
                <a16:creationId xmlns:a16="http://schemas.microsoft.com/office/drawing/2014/main" id="{25393A78-21F4-9ABA-CA58-82AF6AA9BF6D}"/>
              </a:ext>
            </a:extLst>
          </p:cNvPr>
          <p:cNvSpPr/>
          <p:nvPr/>
        </p:nvSpPr>
        <p:spPr>
          <a:xfrm>
            <a:off x="822746" y="8354152"/>
            <a:ext cx="10194889" cy="764594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Observations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059" name="TextBox 4302">
            <a:extLst>
              <a:ext uri="{FF2B5EF4-FFF2-40B4-BE49-F238E27FC236}">
                <a16:creationId xmlns:a16="http://schemas.microsoft.com/office/drawing/2014/main" id="{12B747BE-4088-A781-4756-FFEC29463000}"/>
              </a:ext>
            </a:extLst>
          </p:cNvPr>
          <p:cNvSpPr txBox="1"/>
          <p:nvPr/>
        </p:nvSpPr>
        <p:spPr>
          <a:xfrm>
            <a:off x="11583162" y="8935098"/>
            <a:ext cx="6672405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Built on a standard inpainting pipeline, we further condition SDXL with a depth map via ControlNet. This depth map includes a white circle from the inpainting mask and helps the ball consistently appear and fit the mask.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510" name="Rectangle: Rounded Corners 509">
            <a:extLst>
              <a:ext uri="{FF2B5EF4-FFF2-40B4-BE49-F238E27FC236}">
                <a16:creationId xmlns:a16="http://schemas.microsoft.com/office/drawing/2014/main" id="{5EC5EC91-23A5-6129-F197-007E1E96A6E9}"/>
              </a:ext>
            </a:extLst>
          </p:cNvPr>
          <p:cNvSpPr/>
          <p:nvPr/>
        </p:nvSpPr>
        <p:spPr>
          <a:xfrm>
            <a:off x="15984997" y="5448181"/>
            <a:ext cx="16336599" cy="558000"/>
          </a:xfrm>
          <a:prstGeom prst="roundRect">
            <a:avLst/>
          </a:prstGeom>
          <a:solidFill>
            <a:srgbClr val="CCE5FF"/>
          </a:solidFill>
          <a:ln>
            <a:solidFill>
              <a:srgbClr val="B9DB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800" b="1">
                <a:solidFill>
                  <a:srgbClr val="033E8A"/>
                </a:solidFill>
                <a:latin typeface="Arial"/>
                <a:cs typeface="Arial"/>
              </a:rPr>
              <a:t>1. Novel light estimation </a:t>
            </a:r>
            <a:r>
              <a:rPr lang="en-GB" sz="2800">
                <a:solidFill>
                  <a:srgbClr val="033E8A"/>
                </a:solidFill>
                <a:latin typeface="Arial"/>
                <a:cs typeface="Arial"/>
              </a:rPr>
              <a:t>for in-the-wild images by leveraging the prior in a pretrained diffusion model</a:t>
            </a:r>
          </a:p>
        </p:txBody>
      </p:sp>
      <p:sp>
        <p:nvSpPr>
          <p:cNvPr id="517" name="Rectangle: Rounded Corners 516">
            <a:extLst>
              <a:ext uri="{FF2B5EF4-FFF2-40B4-BE49-F238E27FC236}">
                <a16:creationId xmlns:a16="http://schemas.microsoft.com/office/drawing/2014/main" id="{021C9A62-AC37-467B-2CAA-32C83F679457}"/>
              </a:ext>
            </a:extLst>
          </p:cNvPr>
          <p:cNvSpPr/>
          <p:nvPr/>
        </p:nvSpPr>
        <p:spPr>
          <a:xfrm>
            <a:off x="15980420" y="6080784"/>
            <a:ext cx="16345752" cy="558000"/>
          </a:xfrm>
          <a:prstGeom prst="roundRect">
            <a:avLst/>
          </a:prstGeom>
          <a:solidFill>
            <a:srgbClr val="D4EDDA"/>
          </a:solidFill>
          <a:ln>
            <a:solidFill>
              <a:srgbClr val="C4E7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2800" b="1">
                <a:solidFill>
                  <a:srgbClr val="00450F"/>
                </a:solidFill>
                <a:latin typeface="Arial"/>
                <a:cs typeface="Arial"/>
              </a:rPr>
              <a:t>2. Iterative inpainting algorithm</a:t>
            </a:r>
            <a:r>
              <a:rPr lang="en-US" sz="2800">
                <a:solidFill>
                  <a:srgbClr val="00450F"/>
                </a:solidFill>
                <a:latin typeface="Arial"/>
                <a:cs typeface="Arial"/>
              </a:rPr>
              <a:t> for improving quality and consistency of chrome balls</a:t>
            </a:r>
            <a:endParaRPr lang="en-US" sz="6000"/>
          </a:p>
        </p:txBody>
      </p:sp>
      <p:sp>
        <p:nvSpPr>
          <p:cNvPr id="520" name="Rectangle: Rounded Corners 519">
            <a:extLst>
              <a:ext uri="{FF2B5EF4-FFF2-40B4-BE49-F238E27FC236}">
                <a16:creationId xmlns:a16="http://schemas.microsoft.com/office/drawing/2014/main" id="{0B026CA8-B720-C940-B8A4-4585D574989A}"/>
              </a:ext>
            </a:extLst>
          </p:cNvPr>
          <p:cNvSpPr/>
          <p:nvPr/>
        </p:nvSpPr>
        <p:spPr>
          <a:xfrm>
            <a:off x="15979056" y="6713387"/>
            <a:ext cx="16348480" cy="558000"/>
          </a:xfrm>
          <a:prstGeom prst="roundRect">
            <a:avLst/>
          </a:prstGeom>
          <a:solidFill>
            <a:srgbClr val="FFF3CD"/>
          </a:solidFill>
          <a:ln>
            <a:solidFill>
              <a:srgbClr val="FFEEB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2800" b="1">
                <a:solidFill>
                  <a:srgbClr val="846309"/>
                </a:solidFill>
                <a:latin typeface="Arial"/>
              </a:rPr>
              <a:t>3. </a:t>
            </a:r>
            <a:r>
              <a:rPr lang="en-US" sz="2800" b="1" err="1">
                <a:solidFill>
                  <a:srgbClr val="846309"/>
                </a:solidFill>
                <a:latin typeface="Arial"/>
              </a:rPr>
              <a:t>LoRA</a:t>
            </a:r>
            <a:r>
              <a:rPr lang="en-US" sz="2800" b="1">
                <a:solidFill>
                  <a:srgbClr val="846309"/>
                </a:solidFill>
                <a:latin typeface="Arial"/>
              </a:rPr>
              <a:t> training strategy </a:t>
            </a:r>
            <a:r>
              <a:rPr lang="en-US" sz="2800">
                <a:solidFill>
                  <a:srgbClr val="846309"/>
                </a:solidFill>
                <a:latin typeface="Arial"/>
              </a:rPr>
              <a:t>for exposure bracketing to produce HDR chrome balls</a:t>
            </a:r>
            <a:endParaRPr lang="en-GB" sz="6000">
              <a:latin typeface="Arial"/>
              <a:cs typeface="Arial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8AB00D1-8304-1FE8-F15C-F6785F464949}"/>
              </a:ext>
            </a:extLst>
          </p:cNvPr>
          <p:cNvPicPr>
            <a:picLocks noChangeAspect="1"/>
          </p:cNvPicPr>
          <p:nvPr/>
        </p:nvPicPr>
        <p:blipFill rotWithShape="1">
          <a:blip r:embed="rId28"/>
          <a:srcRect l="751" t="457" r="743" b="50046"/>
          <a:stretch/>
        </p:blipFill>
        <p:spPr>
          <a:xfrm>
            <a:off x="4249602" y="10587593"/>
            <a:ext cx="1096747" cy="1068831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465" name="Picture 464">
            <a:extLst>
              <a:ext uri="{FF2B5EF4-FFF2-40B4-BE49-F238E27FC236}">
                <a16:creationId xmlns:a16="http://schemas.microsoft.com/office/drawing/2014/main" id="{5A824E97-D264-F9AA-3071-DAEEFD19A36B}"/>
              </a:ext>
            </a:extLst>
          </p:cNvPr>
          <p:cNvPicPr>
            <a:picLocks noChangeAspect="1"/>
          </p:cNvPicPr>
          <p:nvPr/>
        </p:nvPicPr>
        <p:blipFill rotWithShape="1">
          <a:blip r:embed="rId29"/>
          <a:srcRect l="655" t="464" r="50252"/>
          <a:stretch/>
        </p:blipFill>
        <p:spPr>
          <a:xfrm>
            <a:off x="3139810" y="10587593"/>
            <a:ext cx="1096525" cy="1068831"/>
          </a:xfrm>
          <a:prstGeom prst="rect">
            <a:avLst/>
          </a:prstGeom>
          <a:ln>
            <a:noFill/>
          </a:ln>
          <a:effectLst/>
        </p:spPr>
      </p:pic>
      <p:sp>
        <p:nvSpPr>
          <p:cNvPr id="467" name="TextBox 466">
            <a:extLst>
              <a:ext uri="{FF2B5EF4-FFF2-40B4-BE49-F238E27FC236}">
                <a16:creationId xmlns:a16="http://schemas.microsoft.com/office/drawing/2014/main" id="{0EE96505-7B6F-5404-D316-5120BEC2140C}"/>
              </a:ext>
            </a:extLst>
          </p:cNvPr>
          <p:cNvSpPr txBox="1"/>
          <p:nvPr/>
        </p:nvSpPr>
        <p:spPr>
          <a:xfrm>
            <a:off x="4145773" y="10042907"/>
            <a:ext cx="14394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/>
              <a:t>Stable </a:t>
            </a:r>
          </a:p>
          <a:p>
            <a:pPr algn="ctr"/>
            <a:r>
              <a:rPr lang="en-US" sz="1600" b="1"/>
              <a:t>Diffusion XL</a:t>
            </a:r>
          </a:p>
        </p:txBody>
      </p:sp>
      <p:sp>
        <p:nvSpPr>
          <p:cNvPr id="468" name="TextBox 467">
            <a:extLst>
              <a:ext uri="{FF2B5EF4-FFF2-40B4-BE49-F238E27FC236}">
                <a16:creationId xmlns:a16="http://schemas.microsoft.com/office/drawing/2014/main" id="{EFEB4CD8-A11E-9AD6-6238-57F24F1907F1}"/>
              </a:ext>
            </a:extLst>
          </p:cNvPr>
          <p:cNvSpPr txBox="1"/>
          <p:nvPr/>
        </p:nvSpPr>
        <p:spPr>
          <a:xfrm>
            <a:off x="2978544" y="10043263"/>
            <a:ext cx="1380338" cy="594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Blended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Diffusion [2]</a:t>
            </a:r>
          </a:p>
        </p:txBody>
      </p:sp>
      <p:pic>
        <p:nvPicPr>
          <p:cNvPr id="473" name="Picture 472">
            <a:extLst>
              <a:ext uri="{FF2B5EF4-FFF2-40B4-BE49-F238E27FC236}">
                <a16:creationId xmlns:a16="http://schemas.microsoft.com/office/drawing/2014/main" id="{75EF2481-022C-BEE3-6EFF-21E915FC4DBF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1157" t="75275" r="312" b="-235"/>
          <a:stretch/>
        </p:blipFill>
        <p:spPr>
          <a:xfrm>
            <a:off x="5359617" y="10594643"/>
            <a:ext cx="1088634" cy="1068326"/>
          </a:xfrm>
          <a:prstGeom prst="rect">
            <a:avLst/>
          </a:prstGeom>
          <a:ln>
            <a:noFill/>
          </a:ln>
          <a:effectLst/>
        </p:spPr>
      </p:pic>
      <p:sp>
        <p:nvSpPr>
          <p:cNvPr id="480" name="TextBox 479">
            <a:extLst>
              <a:ext uri="{FF2B5EF4-FFF2-40B4-BE49-F238E27FC236}">
                <a16:creationId xmlns:a16="http://schemas.microsoft.com/office/drawing/2014/main" id="{B60C681D-745F-9256-DCF5-E0BAD0E8AB39}"/>
              </a:ext>
            </a:extLst>
          </p:cNvPr>
          <p:cNvSpPr txBox="1"/>
          <p:nvPr/>
        </p:nvSpPr>
        <p:spPr>
          <a:xfrm>
            <a:off x="5366590" y="10043263"/>
            <a:ext cx="1088429" cy="5111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/>
              <a:t>Adobe</a:t>
            </a:r>
          </a:p>
          <a:p>
            <a:pPr algn="ctr"/>
            <a:r>
              <a:rPr lang="en-US" sz="1600" b="1"/>
              <a:t>Firefly</a:t>
            </a:r>
          </a:p>
        </p:txBody>
      </p:sp>
      <p:pic>
        <p:nvPicPr>
          <p:cNvPr id="492" name="Picture 491">
            <a:extLst>
              <a:ext uri="{FF2B5EF4-FFF2-40B4-BE49-F238E27FC236}">
                <a16:creationId xmlns:a16="http://schemas.microsoft.com/office/drawing/2014/main" id="{7DDFE914-3CA8-CF33-C618-083761D60FB0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907" t="50208" r="-372" b="24809"/>
          <a:stretch/>
        </p:blipFill>
        <p:spPr>
          <a:xfrm>
            <a:off x="6461518" y="10587593"/>
            <a:ext cx="1098953" cy="1069334"/>
          </a:xfrm>
          <a:prstGeom prst="rect">
            <a:avLst/>
          </a:prstGeom>
          <a:ln>
            <a:noFill/>
          </a:ln>
          <a:effectLst/>
        </p:spPr>
      </p:pic>
      <p:sp>
        <p:nvSpPr>
          <p:cNvPr id="494" name="TextBox 493">
            <a:extLst>
              <a:ext uri="{FF2B5EF4-FFF2-40B4-BE49-F238E27FC236}">
                <a16:creationId xmlns:a16="http://schemas.microsoft.com/office/drawing/2014/main" id="{6E2794DB-E060-3455-9E6C-146DEE4D9B30}"/>
              </a:ext>
            </a:extLst>
          </p:cNvPr>
          <p:cNvSpPr txBox="1"/>
          <p:nvPr/>
        </p:nvSpPr>
        <p:spPr>
          <a:xfrm>
            <a:off x="6524654" y="10280889"/>
            <a:ext cx="1111029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>
                <a:latin typeface="Arial"/>
                <a:ea typeface="MS PGothic"/>
                <a:cs typeface="Arial"/>
              </a:rPr>
              <a:t>DALL·E2 </a:t>
            </a:r>
            <a:endParaRPr lang="en-US" sz="1600" b="1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pic>
        <p:nvPicPr>
          <p:cNvPr id="495" name="Picture 494">
            <a:extLst>
              <a:ext uri="{FF2B5EF4-FFF2-40B4-BE49-F238E27FC236}">
                <a16:creationId xmlns:a16="http://schemas.microsoft.com/office/drawing/2014/main" id="{0F27307A-7D3B-9E9E-328B-A3798A85BBF9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535" t="127" b="74890"/>
          <a:stretch/>
        </p:blipFill>
        <p:spPr>
          <a:xfrm>
            <a:off x="7573739" y="10587593"/>
            <a:ext cx="1098953" cy="1069334"/>
          </a:xfrm>
          <a:prstGeom prst="rect">
            <a:avLst/>
          </a:prstGeom>
          <a:ln>
            <a:noFill/>
          </a:ln>
          <a:effectLst/>
        </p:spPr>
      </p:pic>
      <p:sp>
        <p:nvSpPr>
          <p:cNvPr id="498" name="TextBox 497">
            <a:extLst>
              <a:ext uri="{FF2B5EF4-FFF2-40B4-BE49-F238E27FC236}">
                <a16:creationId xmlns:a16="http://schemas.microsoft.com/office/drawing/2014/main" id="{9C362F4E-171E-E58F-2DCD-F0D4D5449318}"/>
              </a:ext>
            </a:extLst>
          </p:cNvPr>
          <p:cNvSpPr txBox="1"/>
          <p:nvPr/>
        </p:nvSpPr>
        <p:spPr>
          <a:xfrm>
            <a:off x="7449777" y="10043263"/>
            <a:ext cx="1437594" cy="59414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Paint-By-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Example [3]</a:t>
            </a:r>
          </a:p>
        </p:txBody>
      </p:sp>
      <p:pic>
        <p:nvPicPr>
          <p:cNvPr id="501" name="Picture 500">
            <a:extLst>
              <a:ext uri="{FF2B5EF4-FFF2-40B4-BE49-F238E27FC236}">
                <a16:creationId xmlns:a16="http://schemas.microsoft.com/office/drawing/2014/main" id="{4295ECC1-1567-919E-BB75-C62B553ED756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563" t="25173" r="-28" b="49844"/>
          <a:stretch/>
        </p:blipFill>
        <p:spPr>
          <a:xfrm>
            <a:off x="8685958" y="10587593"/>
            <a:ext cx="1098954" cy="1069335"/>
          </a:xfrm>
          <a:prstGeom prst="rect">
            <a:avLst/>
          </a:prstGeom>
          <a:ln>
            <a:noFill/>
          </a:ln>
          <a:effectLst/>
        </p:spPr>
      </p:pic>
      <p:sp>
        <p:nvSpPr>
          <p:cNvPr id="502" name="TextBox 501">
            <a:extLst>
              <a:ext uri="{FF2B5EF4-FFF2-40B4-BE49-F238E27FC236}">
                <a16:creationId xmlns:a16="http://schemas.microsoft.com/office/drawing/2014/main" id="{CF603AAC-3C58-4814-C988-CA03E6EC8054}"/>
              </a:ext>
            </a:extLst>
          </p:cNvPr>
          <p:cNvSpPr txBox="1"/>
          <p:nvPr/>
        </p:nvSpPr>
        <p:spPr>
          <a:xfrm>
            <a:off x="8604343" y="10015186"/>
            <a:ext cx="12285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IP-Adapter [4]</a:t>
            </a:r>
          </a:p>
        </p:txBody>
      </p:sp>
      <p:sp>
        <p:nvSpPr>
          <p:cNvPr id="503" name="TextBox 502">
            <a:extLst>
              <a:ext uri="{FF2B5EF4-FFF2-40B4-BE49-F238E27FC236}">
                <a16:creationId xmlns:a16="http://schemas.microsoft.com/office/drawing/2014/main" id="{194B1995-14CA-B574-4952-E69F975FC6EB}"/>
              </a:ext>
            </a:extLst>
          </p:cNvPr>
          <p:cNvSpPr txBox="1"/>
          <p:nvPr/>
        </p:nvSpPr>
        <p:spPr>
          <a:xfrm>
            <a:off x="1130133" y="10156824"/>
            <a:ext cx="1630301" cy="343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pic>
        <p:nvPicPr>
          <p:cNvPr id="504" name="Picture 503" descr="A reflection of a building in a mirror&#10;&#10;Description automatically generated">
            <a:extLst>
              <a:ext uri="{FF2B5EF4-FFF2-40B4-BE49-F238E27FC236}">
                <a16:creationId xmlns:a16="http://schemas.microsoft.com/office/drawing/2014/main" id="{C8DC1C7B-3D56-0E22-67B8-CEC4A51F86BF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0590494"/>
            <a:ext cx="1088842" cy="1065929"/>
          </a:xfrm>
          <a:prstGeom prst="rect">
            <a:avLst/>
          </a:prstGeom>
        </p:spPr>
      </p:pic>
      <p:sp>
        <p:nvSpPr>
          <p:cNvPr id="505" name="TextBox 504">
            <a:extLst>
              <a:ext uri="{FF2B5EF4-FFF2-40B4-BE49-F238E27FC236}">
                <a16:creationId xmlns:a16="http://schemas.microsoft.com/office/drawing/2014/main" id="{A8EAC864-F79E-D14D-5BD4-045BA4FEB557}"/>
              </a:ext>
            </a:extLst>
          </p:cNvPr>
          <p:cNvSpPr txBox="1"/>
          <p:nvPr/>
        </p:nvSpPr>
        <p:spPr>
          <a:xfrm>
            <a:off x="9861106" y="10244881"/>
            <a:ext cx="943794" cy="4065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solidFill>
                  <a:srgbClr val="FF0000"/>
                </a:solidFill>
                <a:latin typeface="Arial"/>
                <a:ea typeface="Helvetica Neue Medium" panose="02000503000000020004" pitchFamily="2" charset="0"/>
                <a:cs typeface="Arial"/>
              </a:rPr>
              <a:t>Ours</a:t>
            </a:r>
          </a:p>
        </p:txBody>
      </p:sp>
      <p:pic>
        <p:nvPicPr>
          <p:cNvPr id="506" name="Picture 2" descr="Taj Mahal India Pictures | Download Free Images on Unsplash">
            <a:extLst>
              <a:ext uri="{FF2B5EF4-FFF2-40B4-BE49-F238E27FC236}">
                <a16:creationId xmlns:a16="http://schemas.microsoft.com/office/drawing/2014/main" id="{BBA204FD-A75E-78F7-A66C-789CBA8504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43" y="10447710"/>
            <a:ext cx="1965489" cy="132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7" name="Oval 506">
            <a:extLst>
              <a:ext uri="{FF2B5EF4-FFF2-40B4-BE49-F238E27FC236}">
                <a16:creationId xmlns:a16="http://schemas.microsoft.com/office/drawing/2014/main" id="{23505F27-7699-0B19-4758-7A8DB3EFE15B}"/>
              </a:ext>
            </a:extLst>
          </p:cNvPr>
          <p:cNvSpPr/>
          <p:nvPr/>
        </p:nvSpPr>
        <p:spPr>
          <a:xfrm>
            <a:off x="1704614" y="10848209"/>
            <a:ext cx="485164" cy="489945"/>
          </a:xfrm>
          <a:prstGeom prst="ellipse">
            <a:avLst/>
          </a:prstGeom>
          <a:noFill/>
          <a:ln>
            <a:solidFill>
              <a:srgbClr val="F804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C77B4FCF-70E7-881A-589B-820A6F91863A}"/>
              </a:ext>
            </a:extLst>
          </p:cNvPr>
          <p:cNvSpPr/>
          <p:nvPr/>
        </p:nvSpPr>
        <p:spPr>
          <a:xfrm>
            <a:off x="1669654" y="10810684"/>
            <a:ext cx="561716" cy="567251"/>
          </a:xfrm>
          <a:prstGeom prst="rect">
            <a:avLst/>
          </a:prstGeom>
          <a:noFill/>
          <a:ln>
            <a:solidFill>
              <a:srgbClr val="040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pic>
        <p:nvPicPr>
          <p:cNvPr id="569" name="Picture 568" descr="A room with chairs and tables&#10;&#10;Description automatically generated">
            <a:extLst>
              <a:ext uri="{FF2B5EF4-FFF2-40B4-BE49-F238E27FC236}">
                <a16:creationId xmlns:a16="http://schemas.microsoft.com/office/drawing/2014/main" id="{B20ECCC5-9FF8-D3C6-80CD-982018EEC3F6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42" y="11806982"/>
            <a:ext cx="1965489" cy="1321944"/>
          </a:xfrm>
          <a:prstGeom prst="rect">
            <a:avLst/>
          </a:prstGeom>
        </p:spPr>
      </p:pic>
      <p:pic>
        <p:nvPicPr>
          <p:cNvPr id="571" name="Picture 570" descr="A train on the tracks with trees in the background&#10;&#10;Description automatically generated">
            <a:extLst>
              <a:ext uri="{FF2B5EF4-FFF2-40B4-BE49-F238E27FC236}">
                <a16:creationId xmlns:a16="http://schemas.microsoft.com/office/drawing/2014/main" id="{FC0C687E-7A38-A590-D7D5-C449D05B1F18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41" y="13215539"/>
            <a:ext cx="1965489" cy="1321944"/>
          </a:xfrm>
          <a:prstGeom prst="rect">
            <a:avLst/>
          </a:prstGeom>
        </p:spPr>
      </p:pic>
      <p:pic>
        <p:nvPicPr>
          <p:cNvPr id="572" name="Picture 571" descr="A group of silver objects on a table&#10;&#10;Description automatically generated">
            <a:extLst>
              <a:ext uri="{FF2B5EF4-FFF2-40B4-BE49-F238E27FC236}">
                <a16:creationId xmlns:a16="http://schemas.microsoft.com/office/drawing/2014/main" id="{6B8B0AA3-D477-463A-933F-7DF4A238240A}"/>
              </a:ext>
            </a:extLst>
          </p:cNvPr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810" y="11922321"/>
            <a:ext cx="1100045" cy="1110885"/>
          </a:xfrm>
          <a:prstGeom prst="rect">
            <a:avLst/>
          </a:prstGeom>
        </p:spPr>
      </p:pic>
      <p:pic>
        <p:nvPicPr>
          <p:cNvPr id="573" name="Picture 572" descr="A room with a table and chairs&#10;&#10;Description automatically generated">
            <a:extLst>
              <a:ext uri="{FF2B5EF4-FFF2-40B4-BE49-F238E27FC236}">
                <a16:creationId xmlns:a16="http://schemas.microsoft.com/office/drawing/2014/main" id="{3EAC2ADF-476A-8724-D479-3BE6D27C4721}"/>
              </a:ext>
            </a:extLst>
          </p:cNvPr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498" y="11922321"/>
            <a:ext cx="1100045" cy="1110885"/>
          </a:xfrm>
          <a:prstGeom prst="rect">
            <a:avLst/>
          </a:prstGeom>
        </p:spPr>
      </p:pic>
      <p:pic>
        <p:nvPicPr>
          <p:cNvPr id="574" name="Picture 573" descr="A mirror ball on a chair&#10;&#10;Description automatically generated">
            <a:extLst>
              <a:ext uri="{FF2B5EF4-FFF2-40B4-BE49-F238E27FC236}">
                <a16:creationId xmlns:a16="http://schemas.microsoft.com/office/drawing/2014/main" id="{ADEAC05A-59AD-2B11-42B5-44DC59DADACE}"/>
              </a:ext>
            </a:extLst>
          </p:cNvPr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602" y="11922321"/>
            <a:ext cx="1100045" cy="1110885"/>
          </a:xfrm>
          <a:prstGeom prst="rect">
            <a:avLst/>
          </a:prstGeom>
        </p:spPr>
      </p:pic>
      <p:pic>
        <p:nvPicPr>
          <p:cNvPr id="580" name="Picture 579" descr="A large grey ball in a room&#10;&#10;Description automatically generated">
            <a:extLst>
              <a:ext uri="{FF2B5EF4-FFF2-40B4-BE49-F238E27FC236}">
                <a16:creationId xmlns:a16="http://schemas.microsoft.com/office/drawing/2014/main" id="{18C6A6BB-8B46-18EA-CEEF-B237D002C5FE}"/>
              </a:ext>
            </a:extLst>
          </p:cNvPr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290" y="11922321"/>
            <a:ext cx="1100045" cy="1110885"/>
          </a:xfrm>
          <a:prstGeom prst="rect">
            <a:avLst/>
          </a:prstGeom>
        </p:spPr>
      </p:pic>
      <p:pic>
        <p:nvPicPr>
          <p:cNvPr id="1024" name="Picture 1023" descr="A room with a round table and chairs&#10;&#10;Description automatically generated">
            <a:extLst>
              <a:ext uri="{FF2B5EF4-FFF2-40B4-BE49-F238E27FC236}">
                <a16:creationId xmlns:a16="http://schemas.microsoft.com/office/drawing/2014/main" id="{3E7DA8A3-DF19-B55B-3671-98AC2DBBB407}"/>
              </a:ext>
            </a:extLst>
          </p:cNvPr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7394" y="11922321"/>
            <a:ext cx="1100045" cy="1110885"/>
          </a:xfrm>
          <a:prstGeom prst="rect">
            <a:avLst/>
          </a:prstGeom>
        </p:spPr>
      </p:pic>
      <p:pic>
        <p:nvPicPr>
          <p:cNvPr id="1025" name="Picture 1024" descr="A mirror ball on a table&#10;&#10;Description automatically generated">
            <a:extLst>
              <a:ext uri="{FF2B5EF4-FFF2-40B4-BE49-F238E27FC236}">
                <a16:creationId xmlns:a16="http://schemas.microsoft.com/office/drawing/2014/main" id="{F3A21C4F-59ED-80F0-4637-1B937B9FFC68}"/>
              </a:ext>
            </a:extLst>
          </p:cNvPr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706" y="11922321"/>
            <a:ext cx="1100045" cy="1110885"/>
          </a:xfrm>
          <a:prstGeom prst="rect">
            <a:avLst/>
          </a:prstGeom>
        </p:spPr>
      </p:pic>
      <p:pic>
        <p:nvPicPr>
          <p:cNvPr id="1026" name="Picture 1025" descr="A mirror ball in a room&#10;&#10;Description automatically generated">
            <a:extLst>
              <a:ext uri="{FF2B5EF4-FFF2-40B4-BE49-F238E27FC236}">
                <a16:creationId xmlns:a16="http://schemas.microsoft.com/office/drawing/2014/main" id="{AF25E21C-81A3-DA5D-A163-4533AF90D3C8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1922321"/>
            <a:ext cx="1100045" cy="1110885"/>
          </a:xfrm>
          <a:prstGeom prst="rect">
            <a:avLst/>
          </a:prstGeom>
        </p:spPr>
      </p:pic>
      <p:pic>
        <p:nvPicPr>
          <p:cNvPr id="1034" name="Picture 1033" descr="A mirror ball with trees in the background&#10;&#10;Description automatically generated">
            <a:extLst>
              <a:ext uri="{FF2B5EF4-FFF2-40B4-BE49-F238E27FC236}">
                <a16:creationId xmlns:a16="http://schemas.microsoft.com/office/drawing/2014/main" id="{51861AB4-B8E6-55A9-1692-F5D179CC484A}"/>
              </a:ext>
            </a:extLst>
          </p:cNvPr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810" y="13373112"/>
            <a:ext cx="1100045" cy="1110886"/>
          </a:xfrm>
          <a:prstGeom prst="rect">
            <a:avLst/>
          </a:prstGeom>
        </p:spPr>
      </p:pic>
      <p:pic>
        <p:nvPicPr>
          <p:cNvPr id="1035" name="Picture 1034" descr="A tree with orange and yellow leaves&#10;&#10;Description automatically generated">
            <a:extLst>
              <a:ext uri="{FF2B5EF4-FFF2-40B4-BE49-F238E27FC236}">
                <a16:creationId xmlns:a16="http://schemas.microsoft.com/office/drawing/2014/main" id="{831C85AB-9219-79EB-BA4C-74D9498F14F3}"/>
              </a:ext>
            </a:extLst>
          </p:cNvPr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498" y="13373112"/>
            <a:ext cx="1100045" cy="1110886"/>
          </a:xfrm>
          <a:prstGeom prst="rect">
            <a:avLst/>
          </a:prstGeom>
        </p:spPr>
      </p:pic>
      <p:pic>
        <p:nvPicPr>
          <p:cNvPr id="1036" name="Picture 1035" descr="A silver ball with a red circle around it&#10;&#10;Description automatically generated">
            <a:extLst>
              <a:ext uri="{FF2B5EF4-FFF2-40B4-BE49-F238E27FC236}">
                <a16:creationId xmlns:a16="http://schemas.microsoft.com/office/drawing/2014/main" id="{32AC711D-DD5A-588F-8A94-2543ADCE62B7}"/>
              </a:ext>
            </a:extLst>
          </p:cNvPr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602" y="13373112"/>
            <a:ext cx="1100045" cy="1110886"/>
          </a:xfrm>
          <a:prstGeom prst="rect">
            <a:avLst/>
          </a:prstGeom>
        </p:spPr>
      </p:pic>
      <p:pic>
        <p:nvPicPr>
          <p:cNvPr id="1037" name="Picture 1036" descr="A reflection of a blue sky in a circle&#10;&#10;Description automatically generated">
            <a:extLst>
              <a:ext uri="{FF2B5EF4-FFF2-40B4-BE49-F238E27FC236}">
                <a16:creationId xmlns:a16="http://schemas.microsoft.com/office/drawing/2014/main" id="{DA563EBD-5B3F-2ACA-0EC5-1AE51228F4F0}"/>
              </a:ext>
            </a:extLst>
          </p:cNvPr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290" y="13373112"/>
            <a:ext cx="1100045" cy="1110886"/>
          </a:xfrm>
          <a:prstGeom prst="rect">
            <a:avLst/>
          </a:prstGeom>
        </p:spPr>
      </p:pic>
      <p:pic>
        <p:nvPicPr>
          <p:cNvPr id="1038" name="Picture 1037" descr="A mirror ball in a tunnel of trees&#10;&#10;Description automatically generated">
            <a:extLst>
              <a:ext uri="{FF2B5EF4-FFF2-40B4-BE49-F238E27FC236}">
                <a16:creationId xmlns:a16="http://schemas.microsoft.com/office/drawing/2014/main" id="{6CB5B8D7-A168-5A4D-729B-95C298EB0B19}"/>
              </a:ext>
            </a:extLst>
          </p:cNvPr>
          <p:cNvPicPr>
            <a:picLocks noChangeAspect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7394" y="13373112"/>
            <a:ext cx="1100045" cy="1110886"/>
          </a:xfrm>
          <a:prstGeom prst="rect">
            <a:avLst/>
          </a:prstGeom>
        </p:spPr>
      </p:pic>
      <p:pic>
        <p:nvPicPr>
          <p:cNvPr id="1039" name="Picture 1038" descr="A reflection of a reflection of a tree in a mirror&#10;&#10;Description automatically generated">
            <a:extLst>
              <a:ext uri="{FF2B5EF4-FFF2-40B4-BE49-F238E27FC236}">
                <a16:creationId xmlns:a16="http://schemas.microsoft.com/office/drawing/2014/main" id="{DD92646C-AF6D-51FF-AD64-77F1D9E5A7D9}"/>
              </a:ext>
            </a:extLst>
          </p:cNvPr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706" y="13373112"/>
            <a:ext cx="1100045" cy="1110886"/>
          </a:xfrm>
          <a:prstGeom prst="rect">
            <a:avLst/>
          </a:prstGeom>
        </p:spPr>
      </p:pic>
      <p:pic>
        <p:nvPicPr>
          <p:cNvPr id="1040" name="Picture 1039" descr="A mirror ball with trees in the background&#10;&#10;Description automatically generated">
            <a:extLst>
              <a:ext uri="{FF2B5EF4-FFF2-40B4-BE49-F238E27FC236}">
                <a16:creationId xmlns:a16="http://schemas.microsoft.com/office/drawing/2014/main" id="{2037D5A0-C2CB-3728-2886-A76633E8B69B}"/>
              </a:ext>
            </a:extLst>
          </p:cNvPr>
          <p:cNvPicPr>
            <a:picLocks noChangeAspect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3373112"/>
            <a:ext cx="1100045" cy="1110886"/>
          </a:xfrm>
          <a:prstGeom prst="rect">
            <a:avLst/>
          </a:prstGeom>
        </p:spPr>
      </p:pic>
      <p:sp>
        <p:nvSpPr>
          <p:cNvPr id="1041" name="Rectangle 1040">
            <a:extLst>
              <a:ext uri="{FF2B5EF4-FFF2-40B4-BE49-F238E27FC236}">
                <a16:creationId xmlns:a16="http://schemas.microsoft.com/office/drawing/2014/main" id="{22944EEA-BF31-3DF6-79A6-C033EDA10671}"/>
              </a:ext>
            </a:extLst>
          </p:cNvPr>
          <p:cNvSpPr/>
          <p:nvPr/>
        </p:nvSpPr>
        <p:spPr>
          <a:xfrm>
            <a:off x="9786714" y="10275131"/>
            <a:ext cx="1143509" cy="418409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456" name="TextBox 455">
            <a:extLst>
              <a:ext uri="{FF2B5EF4-FFF2-40B4-BE49-F238E27FC236}">
                <a16:creationId xmlns:a16="http://schemas.microsoft.com/office/drawing/2014/main" id="{F8A78AFC-CEE4-4E9F-DD86-6A5D477E4B9B}"/>
              </a:ext>
            </a:extLst>
          </p:cNvPr>
          <p:cNvSpPr txBox="1"/>
          <p:nvPr/>
        </p:nvSpPr>
        <p:spPr>
          <a:xfrm>
            <a:off x="912120" y="9177558"/>
            <a:ext cx="1013181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1. Existing diffusion models fail </a:t>
            </a:r>
            <a:r>
              <a:rPr lang="en-US" sz="2400">
                <a:latin typeface="Arial"/>
                <a:ea typeface="MS PGothic"/>
                <a:cs typeface="Arial"/>
              </a:rPr>
              <a:t>and often produce poor-quality chrome balls or </a:t>
            </a:r>
            <a:r>
              <a:rPr lang="en-US" sz="2400">
                <a:latin typeface="Arial"/>
                <a:ea typeface="MS PGothic"/>
                <a:cs typeface="Segoe UI"/>
              </a:rPr>
              <a:t>simply reconstruct the background without producing a ball.</a:t>
            </a:r>
            <a:endParaRPr lang="en-US">
              <a:cs typeface="Arial" panose="020B0604020202020204" pitchFamily="34" charset="0"/>
            </a:endParaRPr>
          </a:p>
        </p:txBody>
      </p:sp>
      <p:sp>
        <p:nvSpPr>
          <p:cNvPr id="457" name="TextBox 456">
            <a:extLst>
              <a:ext uri="{FF2B5EF4-FFF2-40B4-BE49-F238E27FC236}">
                <a16:creationId xmlns:a16="http://schemas.microsoft.com/office/drawing/2014/main" id="{FF368561-2BCC-42D0-48F0-BCC849A767B0}"/>
              </a:ext>
            </a:extLst>
          </p:cNvPr>
          <p:cNvSpPr txBox="1"/>
          <p:nvPr/>
        </p:nvSpPr>
        <p:spPr>
          <a:xfrm>
            <a:off x="936224" y="14924621"/>
            <a:ext cx="478469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2. Noise map still encodes semantics </a:t>
            </a:r>
            <a:r>
              <a:rPr lang="en-US" sz="2400">
                <a:latin typeface="Arial"/>
                <a:ea typeface="MS PGothic"/>
                <a:cs typeface="Segoe UI"/>
              </a:rPr>
              <a:t>in a very deterministic way. Some noise maps consistently lead to disco balls regardless of the input images, while </a:t>
            </a:r>
            <a:r>
              <a:rPr lang="en-US" sz="2400">
                <a:latin typeface="Arial"/>
                <a:ea typeface="MS PGothic"/>
                <a:cs typeface="Arial"/>
              </a:rPr>
              <a:t>a few “magic” noise maps always produce good results.</a:t>
            </a:r>
            <a:endParaRPr lang="en-US" sz="5850">
              <a:cs typeface="Arial"/>
            </a:endParaRPr>
          </a:p>
        </p:txBody>
      </p:sp>
      <p:sp>
        <p:nvSpPr>
          <p:cNvPr id="1087" name="TextBox 1086">
            <a:extLst>
              <a:ext uri="{FF2B5EF4-FFF2-40B4-BE49-F238E27FC236}">
                <a16:creationId xmlns:a16="http://schemas.microsoft.com/office/drawing/2014/main" id="{EA92B7D2-0881-E3D7-8DA7-25F11EE0ACA6}"/>
              </a:ext>
            </a:extLst>
          </p:cNvPr>
          <p:cNvSpPr txBox="1"/>
          <p:nvPr/>
        </p:nvSpPr>
        <p:spPr>
          <a:xfrm>
            <a:off x="6312374" y="18439155"/>
            <a:ext cx="458116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3.</a:t>
            </a:r>
            <a:r>
              <a:rPr lang="en-US" sz="2400">
                <a:latin typeface="Arial"/>
                <a:ea typeface="MS PGothic"/>
                <a:cs typeface="Segoe UI"/>
              </a:rPr>
              <a:t> 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SDXL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 understands HDR</a:t>
            </a:r>
            <a:r>
              <a:rPr lang="en-US" sz="2400">
                <a:latin typeface="Arial"/>
                <a:ea typeface="MS PGothic"/>
                <a:cs typeface="Arial"/>
              </a:rPr>
              <a:t> </a:t>
            </a:r>
          </a:p>
          <a:p>
            <a:r>
              <a:rPr lang="en-US" sz="2400">
                <a:latin typeface="Arial"/>
                <a:ea typeface="MS PGothic"/>
                <a:cs typeface="Arial"/>
              </a:rPr>
              <a:t>despite being trained on LDR images. We found that</a:t>
            </a:r>
            <a:r>
              <a:rPr lang="en-US" sz="2400">
                <a:latin typeface="Arial"/>
                <a:ea typeface="MS PGothic"/>
                <a:cs typeface="Segoe UI"/>
              </a:rPr>
              <a:t> simply adding 'black dark' to the prompt can reduce exposure, </a:t>
            </a:r>
            <a:r>
              <a:rPr lang="en-US" sz="2400">
                <a:latin typeface="Arial"/>
                <a:ea typeface="MS PGothic"/>
                <a:cs typeface="Arial"/>
              </a:rPr>
              <a:t>bringing out the sun’s round shape.</a:t>
            </a:r>
            <a:endParaRPr lang="en-US" sz="2400">
              <a:cs typeface="Segoe UI"/>
            </a:endParaRPr>
          </a:p>
        </p:txBody>
      </p:sp>
      <p:sp>
        <p:nvSpPr>
          <p:cNvPr id="6" name="สี่เหลี่ยมผืนผ้า 214">
            <a:extLst>
              <a:ext uri="{FF2B5EF4-FFF2-40B4-BE49-F238E27FC236}">
                <a16:creationId xmlns:a16="http://schemas.microsoft.com/office/drawing/2014/main" id="{4D06EAEF-7EFF-40FD-D71B-0F36833D45BE}"/>
              </a:ext>
            </a:extLst>
          </p:cNvPr>
          <p:cNvSpPr/>
          <p:nvPr/>
        </p:nvSpPr>
        <p:spPr>
          <a:xfrm>
            <a:off x="11432571" y="15200487"/>
            <a:ext cx="10261994" cy="765308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Results </a:t>
            </a:r>
            <a:r>
              <a:rPr lang="en-US" sz="4400">
                <a:latin typeface="Arial"/>
                <a:cs typeface="Arial"/>
              </a:rPr>
              <a:t>– Laval Indoor Dataset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450" name="สี่เหลี่ยมผืนผ้า 214">
            <a:extLst>
              <a:ext uri="{FF2B5EF4-FFF2-40B4-BE49-F238E27FC236}">
                <a16:creationId xmlns:a16="http://schemas.microsoft.com/office/drawing/2014/main" id="{2A4A20B8-C5FD-1021-746E-C358372FFD5B}"/>
              </a:ext>
            </a:extLst>
          </p:cNvPr>
          <p:cNvSpPr/>
          <p:nvPr/>
        </p:nvSpPr>
        <p:spPr>
          <a:xfrm>
            <a:off x="11425693" y="7575731"/>
            <a:ext cx="20915671" cy="820839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 </a:t>
            </a:r>
            <a:r>
              <a:rPr lang="en-US" sz="4000">
                <a:latin typeface="Arial"/>
                <a:cs typeface="Arial"/>
              </a:rPr>
              <a:t>Methodology</a:t>
            </a:r>
            <a:endParaRPr lang="en-US" sz="40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585" name="Flowchart: Manual Operation 11">
            <a:extLst>
              <a:ext uri="{FF2B5EF4-FFF2-40B4-BE49-F238E27FC236}">
                <a16:creationId xmlns:a16="http://schemas.microsoft.com/office/drawing/2014/main" id="{D7751BF2-4F27-009C-81B8-732B41316B54}"/>
              </a:ext>
            </a:extLst>
          </p:cNvPr>
          <p:cNvSpPr/>
          <p:nvPr/>
        </p:nvSpPr>
        <p:spPr>
          <a:xfrm rot="16200000">
            <a:off x="14640103" y="11984175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cxnSp>
        <p:nvCxnSpPr>
          <p:cNvPr id="586" name="Straight Arrow Connector 585">
            <a:extLst>
              <a:ext uri="{FF2B5EF4-FFF2-40B4-BE49-F238E27FC236}">
                <a16:creationId xmlns:a16="http://schemas.microsoft.com/office/drawing/2014/main" id="{040C77E1-A78D-02A3-DE42-0D869EEE1B97}"/>
              </a:ext>
            </a:extLst>
          </p:cNvPr>
          <p:cNvCxnSpPr>
            <a:cxnSpLocks/>
          </p:cNvCxnSpPr>
          <p:nvPr/>
        </p:nvCxnSpPr>
        <p:spPr>
          <a:xfrm flipV="1">
            <a:off x="15091347" y="13105828"/>
            <a:ext cx="0" cy="108336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7" name="Straight Arrow Connector 586">
            <a:extLst>
              <a:ext uri="{FF2B5EF4-FFF2-40B4-BE49-F238E27FC236}">
                <a16:creationId xmlns:a16="http://schemas.microsoft.com/office/drawing/2014/main" id="{610C75E7-D13D-2BEB-A792-61693CEB9AA2}"/>
              </a:ext>
            </a:extLst>
          </p:cNvPr>
          <p:cNvCxnSpPr>
            <a:cxnSpLocks/>
          </p:cNvCxnSpPr>
          <p:nvPr/>
        </p:nvCxnSpPr>
        <p:spPr>
          <a:xfrm flipV="1">
            <a:off x="15306798" y="13041375"/>
            <a:ext cx="0" cy="108211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8" name="Straight Arrow Connector 587">
            <a:extLst>
              <a:ext uri="{FF2B5EF4-FFF2-40B4-BE49-F238E27FC236}">
                <a16:creationId xmlns:a16="http://schemas.microsoft.com/office/drawing/2014/main" id="{7F565329-CCFE-6435-47C1-F1EAE25C54CE}"/>
              </a:ext>
            </a:extLst>
          </p:cNvPr>
          <p:cNvCxnSpPr>
            <a:cxnSpLocks/>
          </p:cNvCxnSpPr>
          <p:nvPr/>
        </p:nvCxnSpPr>
        <p:spPr>
          <a:xfrm flipV="1">
            <a:off x="15539880" y="12978624"/>
            <a:ext cx="0" cy="132641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9" name="Flowchart: Manual Operation 12">
            <a:extLst>
              <a:ext uri="{FF2B5EF4-FFF2-40B4-BE49-F238E27FC236}">
                <a16:creationId xmlns:a16="http://schemas.microsoft.com/office/drawing/2014/main" id="{C40F8E08-4E17-F797-8382-6CFC657C1A83}"/>
              </a:ext>
            </a:extLst>
          </p:cNvPr>
          <p:cNvSpPr/>
          <p:nvPr/>
        </p:nvSpPr>
        <p:spPr>
          <a:xfrm rot="5400000">
            <a:off x="15533526" y="11984180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590" name="Flowchart: Manual Operation 13">
            <a:extLst>
              <a:ext uri="{FF2B5EF4-FFF2-40B4-BE49-F238E27FC236}">
                <a16:creationId xmlns:a16="http://schemas.microsoft.com/office/drawing/2014/main" id="{6D114FC9-1B7A-AC6C-0C74-2BBCA1EBCACA}"/>
              </a:ext>
            </a:extLst>
          </p:cNvPr>
          <p:cNvSpPr/>
          <p:nvPr/>
        </p:nvSpPr>
        <p:spPr>
          <a:xfrm rot="16200000">
            <a:off x="14665395" y="13819426"/>
            <a:ext cx="1333470" cy="893423"/>
          </a:xfrm>
          <a:prstGeom prst="flowChartManualOperation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592" name="TextBox 591">
            <a:extLst>
              <a:ext uri="{FF2B5EF4-FFF2-40B4-BE49-F238E27FC236}">
                <a16:creationId xmlns:a16="http://schemas.microsoft.com/office/drawing/2014/main" id="{5F50C17F-491E-D9CD-EEC8-D865A13BFA03}"/>
              </a:ext>
            </a:extLst>
          </p:cNvPr>
          <p:cNvSpPr txBox="1"/>
          <p:nvPr/>
        </p:nvSpPr>
        <p:spPr>
          <a:xfrm>
            <a:off x="12427374" y="13106067"/>
            <a:ext cx="893194" cy="646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200" b="1">
                <a:latin typeface="Arial"/>
                <a:ea typeface="MS PGothic"/>
                <a:cs typeface="Arial"/>
              </a:rPr>
              <a:t>Depth </a:t>
            </a:r>
            <a:endParaRPr lang="en-US" sz="5850" b="1">
              <a:ea typeface="MS PGothic"/>
              <a:cs typeface="Arial"/>
            </a:endParaRPr>
          </a:p>
          <a:p>
            <a:r>
              <a:rPr lang="en-US" sz="1200" b="1">
                <a:latin typeface="Arial"/>
                <a:ea typeface="MS PGothic"/>
                <a:cs typeface="Arial"/>
              </a:rPr>
              <a:t>Estimator</a:t>
            </a:r>
          </a:p>
          <a:p>
            <a:r>
              <a:rPr lang="en-US" sz="1200" b="1">
                <a:latin typeface="Arial"/>
                <a:ea typeface="MS PGothic"/>
                <a:cs typeface="Arial"/>
              </a:rPr>
              <a:t>(</a:t>
            </a:r>
            <a:r>
              <a:rPr lang="en-US" sz="1200" b="1" err="1">
                <a:latin typeface="Arial"/>
                <a:ea typeface="MS PGothic"/>
                <a:cs typeface="Arial"/>
              </a:rPr>
              <a:t>MiDaS</a:t>
            </a:r>
            <a:r>
              <a:rPr lang="en-US" sz="1200" b="1">
                <a:latin typeface="Arial"/>
                <a:ea typeface="MS PGothic"/>
                <a:cs typeface="Arial"/>
              </a:rPr>
              <a:t>)</a:t>
            </a:r>
            <a:endParaRPr lang="en-US" sz="1200" b="1">
              <a:cs typeface="Arial"/>
            </a:endParaRPr>
          </a:p>
        </p:txBody>
      </p:sp>
      <p:sp>
        <p:nvSpPr>
          <p:cNvPr id="593" name="TextBox 592">
            <a:extLst>
              <a:ext uri="{FF2B5EF4-FFF2-40B4-BE49-F238E27FC236}">
                <a16:creationId xmlns:a16="http://schemas.microsoft.com/office/drawing/2014/main" id="{C1767AC3-7427-E52A-E85D-667B2E9ED444}"/>
              </a:ext>
            </a:extLst>
          </p:cNvPr>
          <p:cNvSpPr txBox="1"/>
          <p:nvPr/>
        </p:nvSpPr>
        <p:spPr>
          <a:xfrm>
            <a:off x="11803723" y="11664675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cxnSp>
        <p:nvCxnSpPr>
          <p:cNvPr id="594" name="Straight Arrow Connector 593">
            <a:extLst>
              <a:ext uri="{FF2B5EF4-FFF2-40B4-BE49-F238E27FC236}">
                <a16:creationId xmlns:a16="http://schemas.microsoft.com/office/drawing/2014/main" id="{C0B90720-DC78-43A4-D499-28CA8B2F6FB1}"/>
              </a:ext>
            </a:extLst>
          </p:cNvPr>
          <p:cNvCxnSpPr>
            <a:cxnSpLocks/>
          </p:cNvCxnSpPr>
          <p:nvPr/>
        </p:nvCxnSpPr>
        <p:spPr>
          <a:xfrm>
            <a:off x="13055851" y="12260968"/>
            <a:ext cx="172240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5" name="TextBox 594">
            <a:extLst>
              <a:ext uri="{FF2B5EF4-FFF2-40B4-BE49-F238E27FC236}">
                <a16:creationId xmlns:a16="http://schemas.microsoft.com/office/drawing/2014/main" id="{1BAD5C08-DF4F-8C08-4D31-D394B2D4D052}"/>
              </a:ext>
            </a:extLst>
          </p:cNvPr>
          <p:cNvSpPr txBox="1"/>
          <p:nvPr/>
        </p:nvSpPr>
        <p:spPr>
          <a:xfrm>
            <a:off x="14090479" y="10876971"/>
            <a:ext cx="3789983" cy="61555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</a:t>
            </a:r>
            <a:r>
              <a:rPr lang="en-US" sz="18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mirrored</a:t>
            </a:r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 reflective chrome ball sphere”</a:t>
            </a:r>
          </a:p>
        </p:txBody>
      </p:sp>
      <p:sp>
        <p:nvSpPr>
          <p:cNvPr id="596" name="TextBox 595">
            <a:extLst>
              <a:ext uri="{FF2B5EF4-FFF2-40B4-BE49-F238E27FC236}">
                <a16:creationId xmlns:a16="http://schemas.microsoft.com/office/drawing/2014/main" id="{A8519F5C-D651-FB0F-4150-6E6B0D985C0A}"/>
              </a:ext>
            </a:extLst>
          </p:cNvPr>
          <p:cNvSpPr txBox="1"/>
          <p:nvPr/>
        </p:nvSpPr>
        <p:spPr>
          <a:xfrm>
            <a:off x="16953672" y="11688486"/>
            <a:ext cx="9947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Output</a:t>
            </a:r>
          </a:p>
        </p:txBody>
      </p:sp>
      <p:cxnSp>
        <p:nvCxnSpPr>
          <p:cNvPr id="599" name="Straight Arrow Connector 598">
            <a:extLst>
              <a:ext uri="{FF2B5EF4-FFF2-40B4-BE49-F238E27FC236}">
                <a16:creationId xmlns:a16="http://schemas.microsoft.com/office/drawing/2014/main" id="{A952D7AE-3A3B-EEAE-C931-AC7C65C4DFA4}"/>
              </a:ext>
            </a:extLst>
          </p:cNvPr>
          <p:cNvCxnSpPr>
            <a:cxnSpLocks/>
          </p:cNvCxnSpPr>
          <p:nvPr/>
        </p:nvCxnSpPr>
        <p:spPr>
          <a:xfrm>
            <a:off x="12427374" y="12952189"/>
            <a:ext cx="0" cy="981051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0" name="TextBox 599">
            <a:extLst>
              <a:ext uri="{FF2B5EF4-FFF2-40B4-BE49-F238E27FC236}">
                <a16:creationId xmlns:a16="http://schemas.microsoft.com/office/drawing/2014/main" id="{9DD91445-16EC-473E-1E2B-68852549EB53}"/>
              </a:ext>
            </a:extLst>
          </p:cNvPr>
          <p:cNvSpPr txBox="1"/>
          <p:nvPr/>
        </p:nvSpPr>
        <p:spPr>
          <a:xfrm>
            <a:off x="13058065" y="12348482"/>
            <a:ext cx="1747594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Inpainting mask</a:t>
            </a:r>
          </a:p>
        </p:txBody>
      </p:sp>
      <p:cxnSp>
        <p:nvCxnSpPr>
          <p:cNvPr id="603" name="Straight Arrow Connector 602">
            <a:extLst>
              <a:ext uri="{FF2B5EF4-FFF2-40B4-BE49-F238E27FC236}">
                <a16:creationId xmlns:a16="http://schemas.microsoft.com/office/drawing/2014/main" id="{D0FFB9DE-578D-1F0E-D7B7-0FBFC661A5A1}"/>
              </a:ext>
            </a:extLst>
          </p:cNvPr>
          <p:cNvCxnSpPr>
            <a:cxnSpLocks/>
          </p:cNvCxnSpPr>
          <p:nvPr/>
        </p:nvCxnSpPr>
        <p:spPr>
          <a:xfrm>
            <a:off x="14523189" y="14342633"/>
            <a:ext cx="280707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4" name="TextBox 603">
            <a:extLst>
              <a:ext uri="{FF2B5EF4-FFF2-40B4-BE49-F238E27FC236}">
                <a16:creationId xmlns:a16="http://schemas.microsoft.com/office/drawing/2014/main" id="{27210CA4-9DB7-4662-00F0-AB375C6A9ED6}"/>
              </a:ext>
            </a:extLst>
          </p:cNvPr>
          <p:cNvSpPr txBox="1"/>
          <p:nvPr/>
        </p:nvSpPr>
        <p:spPr>
          <a:xfrm>
            <a:off x="14954240" y="12139454"/>
            <a:ext cx="1598519" cy="461664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Stable </a:t>
            </a:r>
            <a:endParaRPr lang="en-US" sz="5850" b="1"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Diffusion XL </a:t>
            </a:r>
            <a:endParaRPr lang="en-US" sz="5850" b="1">
              <a:cs typeface="Arial"/>
            </a:endParaRPr>
          </a:p>
        </p:txBody>
      </p:sp>
      <p:cxnSp>
        <p:nvCxnSpPr>
          <p:cNvPr id="605" name="Straight Arrow Connector 604">
            <a:extLst>
              <a:ext uri="{FF2B5EF4-FFF2-40B4-BE49-F238E27FC236}">
                <a16:creationId xmlns:a16="http://schemas.microsoft.com/office/drawing/2014/main" id="{35B5C1C3-00E9-A493-C5C4-FA72EC43B522}"/>
              </a:ext>
            </a:extLst>
          </p:cNvPr>
          <p:cNvCxnSpPr>
            <a:cxnSpLocks/>
          </p:cNvCxnSpPr>
          <p:nvPr/>
        </p:nvCxnSpPr>
        <p:spPr>
          <a:xfrm>
            <a:off x="14624612" y="12760896"/>
            <a:ext cx="179284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6" name="Straight Arrow Connector 605">
            <a:extLst>
              <a:ext uri="{FF2B5EF4-FFF2-40B4-BE49-F238E27FC236}">
                <a16:creationId xmlns:a16="http://schemas.microsoft.com/office/drawing/2014/main" id="{52237B1E-6192-AD54-DB87-722499D1D71B}"/>
              </a:ext>
            </a:extLst>
          </p:cNvPr>
          <p:cNvCxnSpPr>
            <a:cxnSpLocks/>
          </p:cNvCxnSpPr>
          <p:nvPr/>
        </p:nvCxnSpPr>
        <p:spPr>
          <a:xfrm>
            <a:off x="14537130" y="13058196"/>
            <a:ext cx="112721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7" name="Straight Arrow Connector 606">
            <a:extLst>
              <a:ext uri="{FF2B5EF4-FFF2-40B4-BE49-F238E27FC236}">
                <a16:creationId xmlns:a16="http://schemas.microsoft.com/office/drawing/2014/main" id="{C12AF136-118E-C590-B30D-D495975EF524}"/>
              </a:ext>
            </a:extLst>
          </p:cNvPr>
          <p:cNvCxnSpPr>
            <a:cxnSpLocks/>
          </p:cNvCxnSpPr>
          <p:nvPr/>
        </p:nvCxnSpPr>
        <p:spPr>
          <a:xfrm flipH="1" flipV="1">
            <a:off x="14636038" y="12746682"/>
            <a:ext cx="0" cy="326089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8" name="Straight Arrow Connector 607">
            <a:extLst>
              <a:ext uri="{FF2B5EF4-FFF2-40B4-BE49-F238E27FC236}">
                <a16:creationId xmlns:a16="http://schemas.microsoft.com/office/drawing/2014/main" id="{A0F7CF92-4CF0-FC8B-FF67-477C84AA2CEA}"/>
              </a:ext>
            </a:extLst>
          </p:cNvPr>
          <p:cNvCxnSpPr>
            <a:cxnSpLocks/>
          </p:cNvCxnSpPr>
          <p:nvPr/>
        </p:nvCxnSpPr>
        <p:spPr>
          <a:xfrm>
            <a:off x="13917055" y="13522098"/>
            <a:ext cx="0" cy="403622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9" name="Straight Arrow Connector 608">
            <a:extLst>
              <a:ext uri="{FF2B5EF4-FFF2-40B4-BE49-F238E27FC236}">
                <a16:creationId xmlns:a16="http://schemas.microsoft.com/office/drawing/2014/main" id="{B5D1543F-4A4D-A6BF-B827-CDD57D1E14A2}"/>
              </a:ext>
            </a:extLst>
          </p:cNvPr>
          <p:cNvCxnSpPr>
            <a:cxnSpLocks/>
          </p:cNvCxnSpPr>
          <p:nvPr/>
        </p:nvCxnSpPr>
        <p:spPr>
          <a:xfrm>
            <a:off x="15753509" y="11501323"/>
            <a:ext cx="0" cy="43474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0" name="Picture 609">
            <a:extLst>
              <a:ext uri="{FF2B5EF4-FFF2-40B4-BE49-F238E27FC236}">
                <a16:creationId xmlns:a16="http://schemas.microsoft.com/office/drawing/2014/main" id="{457511BD-D083-EFEE-8F7F-0CB07406CA7E}"/>
              </a:ext>
            </a:extLst>
          </p:cNvPr>
          <p:cNvPicPr>
            <a:picLocks noChangeAspect="1"/>
          </p:cNvPicPr>
          <p:nvPr/>
        </p:nvPicPr>
        <p:blipFill rotWithShape="1">
          <a:blip r:embed="rId49"/>
          <a:srcRect l="14169" r="14169"/>
          <a:stretch/>
        </p:blipFill>
        <p:spPr>
          <a:xfrm>
            <a:off x="16924251" y="11982738"/>
            <a:ext cx="1064728" cy="930254"/>
          </a:xfrm>
          <a:prstGeom prst="rect">
            <a:avLst/>
          </a:prstGeom>
        </p:spPr>
      </p:pic>
      <p:pic>
        <p:nvPicPr>
          <p:cNvPr id="611" name="Picture 610">
            <a:extLst>
              <a:ext uri="{FF2B5EF4-FFF2-40B4-BE49-F238E27FC236}">
                <a16:creationId xmlns:a16="http://schemas.microsoft.com/office/drawing/2014/main" id="{EB55137E-7F59-124F-F797-18587E806431}"/>
              </a:ext>
            </a:extLst>
          </p:cNvPr>
          <p:cNvPicPr>
            <a:picLocks noChangeAspect="1"/>
          </p:cNvPicPr>
          <p:nvPr/>
        </p:nvPicPr>
        <p:blipFill rotWithShape="1">
          <a:blip r:embed="rId50"/>
          <a:srcRect l="9653" t="19019" r="9653" b="19239"/>
          <a:stretch/>
        </p:blipFill>
        <p:spPr>
          <a:xfrm>
            <a:off x="13409415" y="13969130"/>
            <a:ext cx="1063644" cy="814013"/>
          </a:xfrm>
          <a:prstGeom prst="rect">
            <a:avLst/>
          </a:prstGeom>
        </p:spPr>
      </p:pic>
      <p:pic>
        <p:nvPicPr>
          <p:cNvPr id="612" name="Picture 611">
            <a:extLst>
              <a:ext uri="{FF2B5EF4-FFF2-40B4-BE49-F238E27FC236}">
                <a16:creationId xmlns:a16="http://schemas.microsoft.com/office/drawing/2014/main" id="{415995A7-A92A-1902-0228-32CDA66E4B86}"/>
              </a:ext>
            </a:extLst>
          </p:cNvPr>
          <p:cNvPicPr>
            <a:picLocks noChangeAspect="1"/>
          </p:cNvPicPr>
          <p:nvPr/>
        </p:nvPicPr>
        <p:blipFill rotWithShape="1">
          <a:blip r:embed="rId24"/>
          <a:srcRect l="14015" r="14015"/>
          <a:stretch/>
        </p:blipFill>
        <p:spPr>
          <a:xfrm>
            <a:off x="11942856" y="11982756"/>
            <a:ext cx="1069319" cy="930268"/>
          </a:xfrm>
          <a:prstGeom prst="rect">
            <a:avLst/>
          </a:prstGeom>
        </p:spPr>
      </p:pic>
      <p:pic>
        <p:nvPicPr>
          <p:cNvPr id="613" name="Picture 612" descr="A white circle on a black background&#10;&#10;Description automatically generated">
            <a:extLst>
              <a:ext uri="{FF2B5EF4-FFF2-40B4-BE49-F238E27FC236}">
                <a16:creationId xmlns:a16="http://schemas.microsoft.com/office/drawing/2014/main" id="{B8091C9A-B759-11E3-2AAE-A76E2EAEF597}"/>
              </a:ext>
            </a:extLst>
          </p:cNvPr>
          <p:cNvPicPr>
            <a:picLocks noChangeAspect="1"/>
          </p:cNvPicPr>
          <p:nvPr/>
        </p:nvPicPr>
        <p:blipFill rotWithShape="1">
          <a:blip r:embed="rId5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2" t="19468" r="10867" b="17966"/>
          <a:stretch/>
        </p:blipFill>
        <p:spPr>
          <a:xfrm>
            <a:off x="13421582" y="12669444"/>
            <a:ext cx="1050638" cy="819924"/>
          </a:xfrm>
          <a:prstGeom prst="rect">
            <a:avLst/>
          </a:prstGeom>
        </p:spPr>
      </p:pic>
      <p:pic>
        <p:nvPicPr>
          <p:cNvPr id="614" name="Picture 613" descr="A person standing in a foggy area&#10;&#10;Description automatically generated">
            <a:extLst>
              <a:ext uri="{FF2B5EF4-FFF2-40B4-BE49-F238E27FC236}">
                <a16:creationId xmlns:a16="http://schemas.microsoft.com/office/drawing/2014/main" id="{AE659C42-EDF8-A0A1-AAB3-7265C233EE5F}"/>
              </a:ext>
            </a:extLst>
          </p:cNvPr>
          <p:cNvPicPr>
            <a:picLocks noChangeAspect="1"/>
          </p:cNvPicPr>
          <p:nvPr/>
        </p:nvPicPr>
        <p:blipFill rotWithShape="1">
          <a:blip r:embed="rId5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78" t="19279" r="10678" b="20187"/>
          <a:stretch/>
        </p:blipFill>
        <p:spPr>
          <a:xfrm>
            <a:off x="11954319" y="13969130"/>
            <a:ext cx="1057560" cy="814013"/>
          </a:xfrm>
          <a:prstGeom prst="rect">
            <a:avLst/>
          </a:prstGeom>
        </p:spPr>
      </p:pic>
      <p:cxnSp>
        <p:nvCxnSpPr>
          <p:cNvPr id="615" name="Straight Arrow Connector 614">
            <a:extLst>
              <a:ext uri="{FF2B5EF4-FFF2-40B4-BE49-F238E27FC236}">
                <a16:creationId xmlns:a16="http://schemas.microsoft.com/office/drawing/2014/main" id="{6D4DEAD8-D296-ED62-6635-DD0E7A18AFCE}"/>
              </a:ext>
            </a:extLst>
          </p:cNvPr>
          <p:cNvCxnSpPr>
            <a:cxnSpLocks/>
          </p:cNvCxnSpPr>
          <p:nvPr/>
        </p:nvCxnSpPr>
        <p:spPr>
          <a:xfrm>
            <a:off x="13067070" y="14342633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6" name="Straight Arrow Connector 615">
            <a:extLst>
              <a:ext uri="{FF2B5EF4-FFF2-40B4-BE49-F238E27FC236}">
                <a16:creationId xmlns:a16="http://schemas.microsoft.com/office/drawing/2014/main" id="{1399E23B-794A-330A-8670-D8AB586F2A72}"/>
              </a:ext>
            </a:extLst>
          </p:cNvPr>
          <p:cNvCxnSpPr>
            <a:cxnSpLocks/>
          </p:cNvCxnSpPr>
          <p:nvPr/>
        </p:nvCxnSpPr>
        <p:spPr>
          <a:xfrm>
            <a:off x="16692862" y="12408012"/>
            <a:ext cx="183864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1" name="TextBox 200">
            <a:extLst>
              <a:ext uri="{FF2B5EF4-FFF2-40B4-BE49-F238E27FC236}">
                <a16:creationId xmlns:a16="http://schemas.microsoft.com/office/drawing/2014/main" id="{D51DA841-F923-C323-2FC7-10B55D2914F1}"/>
              </a:ext>
            </a:extLst>
          </p:cNvPr>
          <p:cNvSpPr txBox="1"/>
          <p:nvPr/>
        </p:nvSpPr>
        <p:spPr>
          <a:xfrm rot="16200000">
            <a:off x="14699038" y="14032964"/>
            <a:ext cx="990358" cy="461665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MS PGothic"/>
                <a:cs typeface="Arial"/>
              </a:rPr>
              <a:t>ControlNet</a:t>
            </a:r>
            <a:endParaRPr lang="en-US">
              <a:ea typeface="MS PGothic"/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MS PGothic"/>
                <a:cs typeface="Arial"/>
              </a:rPr>
              <a:t>(Depth) </a:t>
            </a:r>
            <a:endParaRPr lang="en-US" sz="5850">
              <a:ea typeface="MS PGothic"/>
              <a:cs typeface="Arial" panose="020B0604020202020204" pitchFamily="34" charset="0"/>
            </a:endParaRPr>
          </a:p>
        </p:txBody>
      </p: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D27F6C81-7917-DF3A-4491-032EAE9204C4}"/>
              </a:ext>
            </a:extLst>
          </p:cNvPr>
          <p:cNvGrpSpPr/>
          <p:nvPr/>
        </p:nvGrpSpPr>
        <p:grpSpPr>
          <a:xfrm>
            <a:off x="951774" y="17954961"/>
            <a:ext cx="5663768" cy="3351861"/>
            <a:chOff x="1122352" y="452658"/>
            <a:chExt cx="10116565" cy="5987060"/>
          </a:xfrm>
        </p:grpSpPr>
        <p:pic>
          <p:nvPicPr>
            <p:cNvPr id="212" name="Picture 211" descr="A close-up of a mirror ball&#10;&#10;Description automatically generated">
              <a:extLst>
                <a:ext uri="{FF2B5EF4-FFF2-40B4-BE49-F238E27FC236}">
                  <a16:creationId xmlns:a16="http://schemas.microsoft.com/office/drawing/2014/main" id="{3F66E4C5-D544-558A-CD94-3BECE4B1F4B3}"/>
                </a:ext>
              </a:extLst>
            </p:cNvPr>
            <p:cNvPicPr>
              <a:picLocks noChangeAspect="1"/>
            </p:cNvPicPr>
            <p:nvPr/>
          </p:nvPicPr>
          <p:blipFill>
            <a:blip r:embed="rId5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09191" y="4340918"/>
              <a:ext cx="2098800" cy="2098800"/>
            </a:xfrm>
            <a:prstGeom prst="rect">
              <a:avLst/>
            </a:prstGeom>
          </p:spPr>
        </p:pic>
        <p:pic>
          <p:nvPicPr>
            <p:cNvPr id="213" name="Picture 212" descr="A close-up of a ball&#10;&#10;Description automatically generated">
              <a:extLst>
                <a:ext uri="{FF2B5EF4-FFF2-40B4-BE49-F238E27FC236}">
                  <a16:creationId xmlns:a16="http://schemas.microsoft.com/office/drawing/2014/main" id="{DABACC4C-A1C9-7DBC-D5F1-B65EB6E8B683}"/>
                </a:ext>
              </a:extLst>
            </p:cNvPr>
            <p:cNvPicPr>
              <a:picLocks noChangeAspect="1"/>
            </p:cNvPicPr>
            <p:nvPr/>
          </p:nvPicPr>
          <p:blipFill>
            <a:blip r:embed="rId5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23120" y="4261595"/>
              <a:ext cx="2098800" cy="2098800"/>
            </a:xfrm>
            <a:prstGeom prst="rect">
              <a:avLst/>
            </a:prstGeom>
          </p:spPr>
        </p:pic>
        <p:sp>
          <p:nvSpPr>
            <p:cNvPr id="214" name="TextBox 213">
              <a:extLst>
                <a:ext uri="{FF2B5EF4-FFF2-40B4-BE49-F238E27FC236}">
                  <a16:creationId xmlns:a16="http://schemas.microsoft.com/office/drawing/2014/main" id="{05A8E0D3-919C-7784-6B4B-81418AF488F1}"/>
                </a:ext>
              </a:extLst>
            </p:cNvPr>
            <p:cNvSpPr txBox="1"/>
            <p:nvPr/>
          </p:nvSpPr>
          <p:spPr>
            <a:xfrm>
              <a:off x="6651113" y="474964"/>
              <a:ext cx="4587804" cy="1319394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algn="ctr"/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“perfect</a:t>
              </a:r>
              <a:r>
                <a:rPr lang="en-US" sz="1400">
                  <a:latin typeface="Consolas"/>
                  <a:ea typeface="MS PGothic"/>
                </a:rPr>
                <a:t> </a:t>
              </a:r>
              <a:r>
                <a:rPr lang="en-US" sz="1400" b="1">
                  <a:solidFill>
                    <a:srgbClr val="FF0000"/>
                  </a:solidFill>
                  <a:latin typeface="Consolas"/>
                  <a:ea typeface="MS PGothic"/>
                </a:rPr>
                <a:t>black dark</a:t>
              </a:r>
              <a:r>
                <a:rPr lang="en-US" sz="1400" b="1">
                  <a:solidFill>
                    <a:srgbClr val="E32D91"/>
                  </a:solidFill>
                  <a:latin typeface="Consolas"/>
                  <a:ea typeface="MS PGothic"/>
                </a:rPr>
                <a:t> </a:t>
              </a:r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mirrored reflective chrome ball sphere”</a:t>
              </a:r>
            </a:p>
          </p:txBody>
        </p:sp>
        <p:pic>
          <p:nvPicPr>
            <p:cNvPr id="215" name="Picture 214" descr="A close up of a sphere&#10;&#10;Description automatically generated">
              <a:extLst>
                <a:ext uri="{FF2B5EF4-FFF2-40B4-BE49-F238E27FC236}">
                  <a16:creationId xmlns:a16="http://schemas.microsoft.com/office/drawing/2014/main" id="{A648A8ED-3356-2022-3331-2656D58502C5}"/>
                </a:ext>
              </a:extLst>
            </p:cNvPr>
            <p:cNvPicPr>
              <a:picLocks noChangeAspect="1"/>
            </p:cNvPicPr>
            <p:nvPr/>
          </p:nvPicPr>
          <p:blipFill>
            <a:blip r:embed="rId5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08079" y="2009678"/>
              <a:ext cx="2099893" cy="2099893"/>
            </a:xfrm>
            <a:prstGeom prst="rect">
              <a:avLst/>
            </a:prstGeom>
          </p:spPr>
        </p:pic>
        <p:cxnSp>
          <p:nvCxnSpPr>
            <p:cNvPr id="216" name="Straight Arrow Connector 215">
              <a:extLst>
                <a:ext uri="{FF2B5EF4-FFF2-40B4-BE49-F238E27FC236}">
                  <a16:creationId xmlns:a16="http://schemas.microsoft.com/office/drawing/2014/main" id="{EE2A019D-7794-028C-1054-E35876A4749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409860" y="1949226"/>
              <a:ext cx="407714" cy="407714"/>
            </a:xfrm>
            <a:prstGeom prst="straightConnector1">
              <a:avLst/>
            </a:prstGeom>
            <a:ln w="38100">
              <a:solidFill>
                <a:srgbClr val="E32D9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218" name="Picture 217" descr="A field with trees and mountains in the background&#10;&#10;Description automatically generated">
              <a:extLst>
                <a:ext uri="{FF2B5EF4-FFF2-40B4-BE49-F238E27FC236}">
                  <a16:creationId xmlns:a16="http://schemas.microsoft.com/office/drawing/2014/main" id="{12883E55-94B5-BFA4-6633-951DA631E1CF}"/>
                </a:ext>
              </a:extLst>
            </p:cNvPr>
            <p:cNvPicPr>
              <a:picLocks noChangeAspect="1"/>
            </p:cNvPicPr>
            <p:nvPr/>
          </p:nvPicPr>
          <p:blipFill>
            <a:blip r:embed="rId5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22352" y="2055075"/>
              <a:ext cx="2830798" cy="1888120"/>
            </a:xfrm>
            <a:prstGeom prst="rect">
              <a:avLst/>
            </a:prstGeom>
          </p:spPr>
        </p:pic>
        <p:pic>
          <p:nvPicPr>
            <p:cNvPr id="219" name="Picture 218" descr="A person riding a dirt bike&#10;&#10;Description automatically generated">
              <a:extLst>
                <a:ext uri="{FF2B5EF4-FFF2-40B4-BE49-F238E27FC236}">
                  <a16:creationId xmlns:a16="http://schemas.microsoft.com/office/drawing/2014/main" id="{AC438888-11B0-E356-2E13-7A444F610B36}"/>
                </a:ext>
              </a:extLst>
            </p:cNvPr>
            <p:cNvPicPr>
              <a:picLocks noChangeAspect="1"/>
            </p:cNvPicPr>
            <p:nvPr/>
          </p:nvPicPr>
          <p:blipFill>
            <a:blip r:embed="rId5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62558" y="4405766"/>
              <a:ext cx="2830798" cy="1888120"/>
            </a:xfrm>
            <a:prstGeom prst="rect">
              <a:avLst/>
            </a:prstGeom>
          </p:spPr>
        </p:pic>
        <p:pic>
          <p:nvPicPr>
            <p:cNvPr id="220" name="Picture 219" descr="A circular object with a field in the background&#10;&#10;Description automatically generated">
              <a:extLst>
                <a:ext uri="{FF2B5EF4-FFF2-40B4-BE49-F238E27FC236}">
                  <a16:creationId xmlns:a16="http://schemas.microsoft.com/office/drawing/2014/main" id="{15BCE0F9-D1EF-373F-F915-8FE4773AAE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318" y="2009678"/>
              <a:ext cx="2099893" cy="2099893"/>
            </a:xfrm>
            <a:prstGeom prst="rect">
              <a:avLst/>
            </a:prstGeom>
          </p:spPr>
        </p:pic>
        <p:sp>
          <p:nvSpPr>
            <p:cNvPr id="221" name="TextBox 220">
              <a:extLst>
                <a:ext uri="{FF2B5EF4-FFF2-40B4-BE49-F238E27FC236}">
                  <a16:creationId xmlns:a16="http://schemas.microsoft.com/office/drawing/2014/main" id="{ABCCDFE8-0DA1-DDD0-597C-355041B33521}"/>
                </a:ext>
              </a:extLst>
            </p:cNvPr>
            <p:cNvSpPr txBox="1"/>
            <p:nvPr/>
          </p:nvSpPr>
          <p:spPr>
            <a:xfrm>
              <a:off x="3476368" y="452658"/>
              <a:ext cx="3766215" cy="1319394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algn="ctr"/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“perfect mirrored reflective chrome ball sphere”</a:t>
              </a:r>
            </a:p>
          </p:txBody>
        </p:sp>
        <p:sp>
          <p:nvSpPr>
            <p:cNvPr id="222" name="TextBox 221">
              <a:extLst>
                <a:ext uri="{FF2B5EF4-FFF2-40B4-BE49-F238E27FC236}">
                  <a16:creationId xmlns:a16="http://schemas.microsoft.com/office/drawing/2014/main" id="{5C4FD14F-527E-22B5-F00C-B9BEC23DC691}"/>
                </a:ext>
              </a:extLst>
            </p:cNvPr>
            <p:cNvSpPr txBox="1"/>
            <p:nvPr/>
          </p:nvSpPr>
          <p:spPr>
            <a:xfrm>
              <a:off x="1403609" y="1493328"/>
              <a:ext cx="2311968" cy="585336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r>
                <a:rPr lang="en-US" sz="1600" b="1"/>
                <a:t>Input image</a:t>
              </a:r>
            </a:p>
          </p:txBody>
        </p:sp>
      </p:grpSp>
      <p:grpSp>
        <p:nvGrpSpPr>
          <p:cNvPr id="226" name="Group 225">
            <a:extLst>
              <a:ext uri="{FF2B5EF4-FFF2-40B4-BE49-F238E27FC236}">
                <a16:creationId xmlns:a16="http://schemas.microsoft.com/office/drawing/2014/main" id="{3EFD7619-F4CF-E59A-29DC-A9A93A52BC16}"/>
              </a:ext>
            </a:extLst>
          </p:cNvPr>
          <p:cNvGrpSpPr/>
          <p:nvPr/>
        </p:nvGrpSpPr>
        <p:grpSpPr>
          <a:xfrm>
            <a:off x="5340312" y="14891272"/>
            <a:ext cx="5467845" cy="2832445"/>
            <a:chOff x="1116734" y="1792358"/>
            <a:chExt cx="8365304" cy="4333383"/>
          </a:xfrm>
        </p:grpSpPr>
        <p:pic>
          <p:nvPicPr>
            <p:cNvPr id="227" name="Picture 226" descr="A person sitting on a chair with his feet on his back&#10;&#10;Description automatically generated">
              <a:extLst>
                <a:ext uri="{FF2B5EF4-FFF2-40B4-BE49-F238E27FC236}">
                  <a16:creationId xmlns:a16="http://schemas.microsoft.com/office/drawing/2014/main" id="{10A0A55E-AD50-97E5-AC14-04CF4FCC04EA}"/>
                </a:ext>
              </a:extLst>
            </p:cNvPr>
            <p:cNvPicPr>
              <a:picLocks noChangeAspect="1"/>
            </p:cNvPicPr>
            <p:nvPr/>
          </p:nvPicPr>
          <p:blipFill>
            <a:blip r:embed="rId5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08793" y="1792359"/>
              <a:ext cx="1696775" cy="1130078"/>
            </a:xfrm>
            <a:prstGeom prst="rect">
              <a:avLst/>
            </a:prstGeom>
          </p:spPr>
        </p:pic>
        <p:pic>
          <p:nvPicPr>
            <p:cNvPr id="228" name="Picture 227" descr="A castle surrounded by water with Bodiam Castle in the background&#10;&#10;Description automatically generated">
              <a:extLst>
                <a:ext uri="{FF2B5EF4-FFF2-40B4-BE49-F238E27FC236}">
                  <a16:creationId xmlns:a16="http://schemas.microsoft.com/office/drawing/2014/main" id="{169FE32D-CD32-B01A-1DB6-680BBCAE53D7}"/>
                </a:ext>
              </a:extLst>
            </p:cNvPr>
            <p:cNvPicPr>
              <a:picLocks noChangeAspect="1"/>
            </p:cNvPicPr>
            <p:nvPr/>
          </p:nvPicPr>
          <p:blipFill>
            <a:blip r:embed="rId6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06027" y="1792359"/>
              <a:ext cx="1688712" cy="1126357"/>
            </a:xfrm>
            <a:prstGeom prst="rect">
              <a:avLst/>
            </a:prstGeom>
          </p:spPr>
        </p:pic>
        <p:pic>
          <p:nvPicPr>
            <p:cNvPr id="229" name="Picture 228" descr="A panda eating from a bowl&#10;&#10;Description automatically generated">
              <a:extLst>
                <a:ext uri="{FF2B5EF4-FFF2-40B4-BE49-F238E27FC236}">
                  <a16:creationId xmlns:a16="http://schemas.microsoft.com/office/drawing/2014/main" id="{D08F28B6-0186-5EAE-D15E-E0E0327BB5E6}"/>
                </a:ext>
              </a:extLst>
            </p:cNvPr>
            <p:cNvPicPr>
              <a:picLocks noChangeAspect="1"/>
            </p:cNvPicPr>
            <p:nvPr/>
          </p:nvPicPr>
          <p:blipFill>
            <a:blip r:embed="rId6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01170" y="1792359"/>
              <a:ext cx="1688711" cy="1124708"/>
            </a:xfrm>
            <a:prstGeom prst="rect">
              <a:avLst/>
            </a:prstGeom>
          </p:spPr>
        </p:pic>
        <p:sp>
          <p:nvSpPr>
            <p:cNvPr id="230" name="TextBox 229">
              <a:extLst>
                <a:ext uri="{FF2B5EF4-FFF2-40B4-BE49-F238E27FC236}">
                  <a16:creationId xmlns:a16="http://schemas.microsoft.com/office/drawing/2014/main" id="{F0079B02-EFEE-A9D6-FBC7-40294C40D44E}"/>
                </a:ext>
              </a:extLst>
            </p:cNvPr>
            <p:cNvSpPr txBox="1"/>
            <p:nvPr/>
          </p:nvSpPr>
          <p:spPr>
            <a:xfrm>
              <a:off x="1615621" y="2008445"/>
              <a:ext cx="1120221" cy="75339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r"/>
              <a:r>
                <a:rPr lang="en-US" sz="1300" b="1">
                  <a:latin typeface="Arial"/>
                  <a:ea typeface="MS PGothic"/>
                  <a:cs typeface="Arial"/>
                </a:rPr>
                <a:t>Input </a:t>
              </a:r>
              <a:endParaRPr lang="en-US" sz="1300">
                <a:latin typeface="Arial"/>
                <a:ea typeface="MS PGothic"/>
                <a:cs typeface="Arial"/>
              </a:endParaRPr>
            </a:p>
            <a:p>
              <a:pPr algn="r"/>
              <a:r>
                <a:rPr lang="en-US" sz="1300" b="1">
                  <a:latin typeface="Arial"/>
                  <a:ea typeface="MS PGothic"/>
                  <a:cs typeface="Arial"/>
                </a:rPr>
                <a:t>Image</a:t>
              </a:r>
              <a:endParaRPr lang="en-US" sz="1300">
                <a:latin typeface="Arial"/>
                <a:ea typeface="MS PGothic"/>
                <a:cs typeface="Arial"/>
              </a:endParaRPr>
            </a:p>
          </p:txBody>
        </p:sp>
        <p:pic>
          <p:nvPicPr>
            <p:cNvPr id="231" name="Picture 230" descr="A disco ball with a black background&#10;&#10;Description automatically generated">
              <a:extLst>
                <a:ext uri="{FF2B5EF4-FFF2-40B4-BE49-F238E27FC236}">
                  <a16:creationId xmlns:a16="http://schemas.microsoft.com/office/drawing/2014/main" id="{F5A5A525-5CA7-EB22-A98F-7F0BF74A017E}"/>
                </a:ext>
              </a:extLst>
            </p:cNvPr>
            <p:cNvPicPr>
              <a:picLocks noChangeAspect="1"/>
            </p:cNvPicPr>
            <p:nvPr/>
          </p:nvPicPr>
          <p:blipFill>
            <a:blip r:embed="rId6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0243" y="2994101"/>
              <a:ext cx="1472358" cy="1472359"/>
            </a:xfrm>
            <a:prstGeom prst="rect">
              <a:avLst/>
            </a:prstGeom>
          </p:spPr>
        </p:pic>
        <p:pic>
          <p:nvPicPr>
            <p:cNvPr id="232" name="Picture 231" descr="A street with signs and people walking in the dark&#10;&#10;Description automatically generated with medium confidence">
              <a:extLst>
                <a:ext uri="{FF2B5EF4-FFF2-40B4-BE49-F238E27FC236}">
                  <a16:creationId xmlns:a16="http://schemas.microsoft.com/office/drawing/2014/main" id="{D62DDE38-09D0-9D6E-AD82-6D7D9CA91278}"/>
                </a:ext>
              </a:extLst>
            </p:cNvPr>
            <p:cNvPicPr>
              <a:picLocks noChangeAspect="1"/>
            </p:cNvPicPr>
            <p:nvPr/>
          </p:nvPicPr>
          <p:blipFill>
            <a:blip r:embed="rId6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93327" y="1792358"/>
              <a:ext cx="1688711" cy="1126357"/>
            </a:xfrm>
            <a:prstGeom prst="rect">
              <a:avLst/>
            </a:prstGeom>
          </p:spPr>
        </p:pic>
        <p:pic>
          <p:nvPicPr>
            <p:cNvPr id="233" name="Picture 232" descr="A close up of a ball&#10;&#10;Description automatically generated">
              <a:extLst>
                <a:ext uri="{FF2B5EF4-FFF2-40B4-BE49-F238E27FC236}">
                  <a16:creationId xmlns:a16="http://schemas.microsoft.com/office/drawing/2014/main" id="{51E473EB-98E5-453E-696E-7151A97D3313}"/>
                </a:ext>
              </a:extLst>
            </p:cNvPr>
            <p:cNvPicPr>
              <a:picLocks noChangeAspect="1"/>
            </p:cNvPicPr>
            <p:nvPr/>
          </p:nvPicPr>
          <p:blipFill>
            <a:blip r:embed="rId6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80890" y="2988731"/>
              <a:ext cx="1472358" cy="1472359"/>
            </a:xfrm>
            <a:prstGeom prst="rect">
              <a:avLst/>
            </a:prstGeom>
          </p:spPr>
        </p:pic>
        <p:pic>
          <p:nvPicPr>
            <p:cNvPr id="234" name="Picture 233" descr="A close up of a ball&#10;&#10;Description automatically generated">
              <a:extLst>
                <a:ext uri="{FF2B5EF4-FFF2-40B4-BE49-F238E27FC236}">
                  <a16:creationId xmlns:a16="http://schemas.microsoft.com/office/drawing/2014/main" id="{A3B52A27-71E8-9977-0AA5-DFB4A2314B95}"/>
                </a:ext>
              </a:extLst>
            </p:cNvPr>
            <p:cNvPicPr>
              <a:picLocks noChangeAspect="1"/>
            </p:cNvPicPr>
            <p:nvPr/>
          </p:nvPicPr>
          <p:blipFill>
            <a:blip r:embed="rId6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66042" y="2994100"/>
              <a:ext cx="1472358" cy="1472359"/>
            </a:xfrm>
            <a:prstGeom prst="rect">
              <a:avLst/>
            </a:prstGeom>
          </p:spPr>
        </p:pic>
        <p:pic>
          <p:nvPicPr>
            <p:cNvPr id="235" name="Picture 234" descr="A close up of a ball&#10;&#10;Description automatically generated">
              <a:extLst>
                <a:ext uri="{FF2B5EF4-FFF2-40B4-BE49-F238E27FC236}">
                  <a16:creationId xmlns:a16="http://schemas.microsoft.com/office/drawing/2014/main" id="{B681B294-3815-EA99-7AD5-BFE95ABDC7DB}"/>
                </a:ext>
              </a:extLst>
            </p:cNvPr>
            <p:cNvPicPr>
              <a:picLocks noChangeAspect="1"/>
            </p:cNvPicPr>
            <p:nvPr/>
          </p:nvPicPr>
          <p:blipFill>
            <a:blip r:embed="rId6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62096" y="2984703"/>
              <a:ext cx="1472358" cy="1472359"/>
            </a:xfrm>
            <a:prstGeom prst="rect">
              <a:avLst/>
            </a:prstGeom>
          </p:spPr>
        </p:pic>
        <p:sp>
          <p:nvSpPr>
            <p:cNvPr id="236" name="TextBox 235">
              <a:extLst>
                <a:ext uri="{FF2B5EF4-FFF2-40B4-BE49-F238E27FC236}">
                  <a16:creationId xmlns:a16="http://schemas.microsoft.com/office/drawing/2014/main" id="{58CDA566-A270-8CBB-54C5-9140D41913A0}"/>
                </a:ext>
              </a:extLst>
            </p:cNvPr>
            <p:cNvSpPr txBox="1"/>
            <p:nvPr/>
          </p:nvSpPr>
          <p:spPr>
            <a:xfrm>
              <a:off x="1187856" y="3324784"/>
              <a:ext cx="1547986" cy="75339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en-US" sz="1300" b="1"/>
                <a:t>Disco </a:t>
              </a:r>
            </a:p>
            <a:p>
              <a:pPr algn="r"/>
              <a:r>
                <a:rPr lang="en-US" sz="1300" b="1"/>
                <a:t>noise map</a:t>
              </a:r>
            </a:p>
          </p:txBody>
        </p:sp>
        <p:sp>
          <p:nvSpPr>
            <p:cNvPr id="237" name="TextBox 236">
              <a:extLst>
                <a:ext uri="{FF2B5EF4-FFF2-40B4-BE49-F238E27FC236}">
                  <a16:creationId xmlns:a16="http://schemas.microsoft.com/office/drawing/2014/main" id="{4858C40E-0FCC-8E2D-A1B9-42D5DD199A37}"/>
                </a:ext>
              </a:extLst>
            </p:cNvPr>
            <p:cNvSpPr txBox="1"/>
            <p:nvPr/>
          </p:nvSpPr>
          <p:spPr>
            <a:xfrm>
              <a:off x="1116734" y="4881226"/>
              <a:ext cx="1619108" cy="753393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pPr algn="r"/>
              <a:r>
                <a:rPr lang="en-US" sz="1300" b="1"/>
                <a:t>"Magic"</a:t>
              </a:r>
            </a:p>
            <a:p>
              <a:pPr algn="r"/>
              <a:r>
                <a:rPr lang="en-US" sz="1300" b="1"/>
                <a:t> noise map</a:t>
              </a:r>
            </a:p>
          </p:txBody>
        </p:sp>
        <p:pic>
          <p:nvPicPr>
            <p:cNvPr id="238" name="Picture 237" descr="A close up of a sphere&#10;&#10;Description automatically generated">
              <a:extLst>
                <a:ext uri="{FF2B5EF4-FFF2-40B4-BE49-F238E27FC236}">
                  <a16:creationId xmlns:a16="http://schemas.microsoft.com/office/drawing/2014/main" id="{4ACBF024-D271-2F07-82FD-22B2E3775880}"/>
                </a:ext>
              </a:extLst>
            </p:cNvPr>
            <p:cNvPicPr>
              <a:picLocks noChangeAspect="1"/>
            </p:cNvPicPr>
            <p:nvPr/>
          </p:nvPicPr>
          <p:blipFill>
            <a:blip r:embed="rId6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26943" y="4600083"/>
              <a:ext cx="1525659" cy="1525658"/>
            </a:xfrm>
            <a:prstGeom prst="rect">
              <a:avLst/>
            </a:prstGeom>
          </p:spPr>
        </p:pic>
        <p:pic>
          <p:nvPicPr>
            <p:cNvPr id="239" name="Picture 238" descr="A reflection of a city in a mirror ball&#10;&#10;Description automatically generated">
              <a:extLst>
                <a:ext uri="{FF2B5EF4-FFF2-40B4-BE49-F238E27FC236}">
                  <a16:creationId xmlns:a16="http://schemas.microsoft.com/office/drawing/2014/main" id="{3582DD60-BB35-287F-3CE9-979B74B3A0BB}"/>
                </a:ext>
              </a:extLst>
            </p:cNvPr>
            <p:cNvPicPr>
              <a:picLocks noChangeAspect="1"/>
            </p:cNvPicPr>
            <p:nvPr/>
          </p:nvPicPr>
          <p:blipFill>
            <a:blip r:embed="rId6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80890" y="4548903"/>
              <a:ext cx="1525659" cy="1525658"/>
            </a:xfrm>
            <a:prstGeom prst="rect">
              <a:avLst/>
            </a:prstGeom>
          </p:spPr>
        </p:pic>
        <p:pic>
          <p:nvPicPr>
            <p:cNvPr id="240" name="Picture 239" descr="A close-up of a silver ball&#10;&#10;Description automatically generated">
              <a:extLst>
                <a:ext uri="{FF2B5EF4-FFF2-40B4-BE49-F238E27FC236}">
                  <a16:creationId xmlns:a16="http://schemas.microsoft.com/office/drawing/2014/main" id="{E5D3BFE2-54A8-56BD-6F48-21CDAB1767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66042" y="4530457"/>
              <a:ext cx="1525659" cy="1525658"/>
            </a:xfrm>
            <a:prstGeom prst="rect">
              <a:avLst/>
            </a:prstGeom>
          </p:spPr>
        </p:pic>
        <p:pic>
          <p:nvPicPr>
            <p:cNvPr id="241" name="Picture 240" descr="A circular object with lights in the background&#10;&#10;Description automatically generated">
              <a:extLst>
                <a:ext uri="{FF2B5EF4-FFF2-40B4-BE49-F238E27FC236}">
                  <a16:creationId xmlns:a16="http://schemas.microsoft.com/office/drawing/2014/main" id="{62B72F31-E6B5-0CD4-AF22-A2E0F7A33614}"/>
                </a:ext>
              </a:extLst>
            </p:cNvPr>
            <p:cNvPicPr>
              <a:picLocks noChangeAspect="1"/>
            </p:cNvPicPr>
            <p:nvPr/>
          </p:nvPicPr>
          <p:blipFill>
            <a:blip r:embed="rId7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56379" y="4530455"/>
              <a:ext cx="1525659" cy="1525658"/>
            </a:xfrm>
            <a:prstGeom prst="rect">
              <a:avLst/>
            </a:prstGeom>
          </p:spPr>
        </p:pic>
      </p:grpSp>
      <p:sp>
        <p:nvSpPr>
          <p:cNvPr id="454" name="TextBox 453">
            <a:extLst>
              <a:ext uri="{FF2B5EF4-FFF2-40B4-BE49-F238E27FC236}">
                <a16:creationId xmlns:a16="http://schemas.microsoft.com/office/drawing/2014/main" id="{9D3E6867-7B5A-5DCE-054D-DF687AB172CA}"/>
              </a:ext>
            </a:extLst>
          </p:cNvPr>
          <p:cNvSpPr txBox="1"/>
          <p:nvPr/>
        </p:nvSpPr>
        <p:spPr>
          <a:xfrm>
            <a:off x="7375743" y="1903053"/>
            <a:ext cx="38858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err="1"/>
              <a:t>DiffusionLight</a:t>
            </a:r>
            <a:endParaRPr lang="en-US" sz="2400"/>
          </a:p>
          <a:p>
            <a:pPr algn="r"/>
            <a:r>
              <a:rPr lang="en-US" sz="2400"/>
              <a:t>.</a:t>
            </a:r>
            <a:r>
              <a:rPr lang="en-US" sz="2400" err="1"/>
              <a:t>github.io</a:t>
            </a:r>
            <a:endParaRPr lang="en-US" sz="2400"/>
          </a:p>
        </p:txBody>
      </p:sp>
      <p:pic>
        <p:nvPicPr>
          <p:cNvPr id="529" name="Picture 4">
            <a:extLst>
              <a:ext uri="{FF2B5EF4-FFF2-40B4-BE49-F238E27FC236}">
                <a16:creationId xmlns:a16="http://schemas.microsoft.com/office/drawing/2014/main" id="{72B02CC7-0DA1-AE26-6DB5-F58DCFAB12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8419" y="16908001"/>
            <a:ext cx="1534856" cy="1151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5" name="TextBox 534">
            <a:extLst>
              <a:ext uri="{FF2B5EF4-FFF2-40B4-BE49-F238E27FC236}">
                <a16:creationId xmlns:a16="http://schemas.microsoft.com/office/drawing/2014/main" id="{D7EA8B3E-0992-C070-3D73-98BEE3C54123}"/>
              </a:ext>
            </a:extLst>
          </p:cNvPr>
          <p:cNvSpPr txBox="1"/>
          <p:nvPr/>
        </p:nvSpPr>
        <p:spPr>
          <a:xfrm>
            <a:off x="11497584" y="18772412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Ground truth</a:t>
            </a:r>
            <a:endParaRPr lang="en-GB" sz="1800" b="1"/>
          </a:p>
        </p:txBody>
      </p:sp>
      <p:sp>
        <p:nvSpPr>
          <p:cNvPr id="536" name="TextBox 535">
            <a:extLst>
              <a:ext uri="{FF2B5EF4-FFF2-40B4-BE49-F238E27FC236}">
                <a16:creationId xmlns:a16="http://schemas.microsoft.com/office/drawing/2014/main" id="{DDA5EF37-4009-5FC0-7FB4-875A082591F3}"/>
              </a:ext>
            </a:extLst>
          </p:cNvPr>
          <p:cNvSpPr txBox="1"/>
          <p:nvPr/>
        </p:nvSpPr>
        <p:spPr>
          <a:xfrm>
            <a:off x="11526612" y="17362531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Input Image</a:t>
            </a:r>
            <a:endParaRPr lang="en-GB" sz="1800" b="1"/>
          </a:p>
        </p:txBody>
      </p:sp>
      <p:sp>
        <p:nvSpPr>
          <p:cNvPr id="537" name="TextBox 536">
            <a:extLst>
              <a:ext uri="{FF2B5EF4-FFF2-40B4-BE49-F238E27FC236}">
                <a16:creationId xmlns:a16="http://schemas.microsoft.com/office/drawing/2014/main" id="{9EB809E7-077F-7D16-B9AA-44743B83406B}"/>
              </a:ext>
            </a:extLst>
          </p:cNvPr>
          <p:cNvSpPr txBox="1"/>
          <p:nvPr/>
        </p:nvSpPr>
        <p:spPr>
          <a:xfrm>
            <a:off x="11497584" y="19662210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>
                <a:solidFill>
                  <a:srgbClr val="C00000"/>
                </a:solidFill>
              </a:rPr>
              <a:t>DiffusionLight</a:t>
            </a:r>
            <a:endParaRPr lang="en-GB" sz="1800" b="1">
              <a:solidFill>
                <a:srgbClr val="C00000"/>
              </a:solidFill>
            </a:endParaRPr>
          </a:p>
        </p:txBody>
      </p:sp>
      <p:sp>
        <p:nvSpPr>
          <p:cNvPr id="538" name="TextBox 537">
            <a:extLst>
              <a:ext uri="{FF2B5EF4-FFF2-40B4-BE49-F238E27FC236}">
                <a16:creationId xmlns:a16="http://schemas.microsoft.com/office/drawing/2014/main" id="{77F7AB5C-26AF-595B-DE0F-971CD024D7EB}"/>
              </a:ext>
            </a:extLst>
          </p:cNvPr>
          <p:cNvSpPr txBox="1"/>
          <p:nvPr/>
        </p:nvSpPr>
        <p:spPr>
          <a:xfrm>
            <a:off x="11497584" y="20656635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/>
              <a:t>StyleLight</a:t>
            </a:r>
            <a:r>
              <a:rPr lang="en-US" sz="1800" b="1"/>
              <a:t> [1] </a:t>
            </a:r>
            <a:endParaRPr lang="en-GB" sz="1800" b="1"/>
          </a:p>
        </p:txBody>
      </p:sp>
      <p:sp>
        <p:nvSpPr>
          <p:cNvPr id="540" name="TextBox 539">
            <a:extLst>
              <a:ext uri="{FF2B5EF4-FFF2-40B4-BE49-F238E27FC236}">
                <a16:creationId xmlns:a16="http://schemas.microsoft.com/office/drawing/2014/main" id="{D7A22C04-4A76-A3BB-99FF-7E791CF621A2}"/>
              </a:ext>
            </a:extLst>
          </p:cNvPr>
          <p:cNvSpPr txBox="1"/>
          <p:nvPr/>
        </p:nvSpPr>
        <p:spPr>
          <a:xfrm>
            <a:off x="14240267" y="18094107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41" name="TextBox 540">
            <a:extLst>
              <a:ext uri="{FF2B5EF4-FFF2-40B4-BE49-F238E27FC236}">
                <a16:creationId xmlns:a16="http://schemas.microsoft.com/office/drawing/2014/main" id="{9D0144D8-D864-0659-7F58-A9F2C1AF6E8B}"/>
              </a:ext>
            </a:extLst>
          </p:cNvPr>
          <p:cNvSpPr txBox="1"/>
          <p:nvPr/>
        </p:nvSpPr>
        <p:spPr>
          <a:xfrm>
            <a:off x="15086577" y="18094107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pic>
        <p:nvPicPr>
          <p:cNvPr id="546" name="Picture 24">
            <a:extLst>
              <a:ext uri="{FF2B5EF4-FFF2-40B4-BE49-F238E27FC236}">
                <a16:creationId xmlns:a16="http://schemas.microsoft.com/office/drawing/2014/main" id="{427C705E-83B2-AA78-08E8-C0DE79977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5235" y="16908001"/>
            <a:ext cx="1532135" cy="114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6" name="Picture 44">
            <a:extLst>
              <a:ext uri="{FF2B5EF4-FFF2-40B4-BE49-F238E27FC236}">
                <a16:creationId xmlns:a16="http://schemas.microsoft.com/office/drawing/2014/main" id="{E2283989-F6BD-C206-53C7-202EAD852D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3183" y="16908001"/>
            <a:ext cx="1532135" cy="114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81" name="Group 480">
            <a:extLst>
              <a:ext uri="{FF2B5EF4-FFF2-40B4-BE49-F238E27FC236}">
                <a16:creationId xmlns:a16="http://schemas.microsoft.com/office/drawing/2014/main" id="{D3DE57E9-5D0C-EB10-04F9-4953504317E0}"/>
              </a:ext>
            </a:extLst>
          </p:cNvPr>
          <p:cNvGrpSpPr/>
          <p:nvPr/>
        </p:nvGrpSpPr>
        <p:grpSpPr>
          <a:xfrm>
            <a:off x="13169453" y="18414272"/>
            <a:ext cx="8424935" cy="2882335"/>
            <a:chOff x="13220253" y="18234915"/>
            <a:chExt cx="8424935" cy="2882335"/>
          </a:xfrm>
        </p:grpSpPr>
        <p:pic>
          <p:nvPicPr>
            <p:cNvPr id="530" name="Picture 6">
              <a:extLst>
                <a:ext uri="{FF2B5EF4-FFF2-40B4-BE49-F238E27FC236}">
                  <a16:creationId xmlns:a16="http://schemas.microsoft.com/office/drawing/2014/main" id="{0677CE67-7F29-D8F6-EBEB-355E768464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20253" y="18321235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1" name="Picture 8">
              <a:extLst>
                <a:ext uri="{FF2B5EF4-FFF2-40B4-BE49-F238E27FC236}">
                  <a16:creationId xmlns:a16="http://schemas.microsoft.com/office/drawing/2014/main" id="{576292E8-1B77-7556-B411-ECEF4A9B82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43751" y="18317833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2" name="Picture 10">
              <a:extLst>
                <a:ext uri="{FF2B5EF4-FFF2-40B4-BE49-F238E27FC236}">
                  <a16:creationId xmlns:a16="http://schemas.microsoft.com/office/drawing/2014/main" id="{6DC93A47-ABB2-8490-1343-74F52C57D77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069256" y="18291813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3" name="Picture 12">
              <a:extLst>
                <a:ext uri="{FF2B5EF4-FFF2-40B4-BE49-F238E27FC236}">
                  <a16:creationId xmlns:a16="http://schemas.microsoft.com/office/drawing/2014/main" id="{F668C4F7-2736-BE5D-9ED2-D10A9A3F013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56234" y="19230616"/>
              <a:ext cx="939463" cy="9394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4" name="Picture 14">
              <a:extLst>
                <a:ext uri="{FF2B5EF4-FFF2-40B4-BE49-F238E27FC236}">
                  <a16:creationId xmlns:a16="http://schemas.microsoft.com/office/drawing/2014/main" id="{87791B4D-472B-DC78-8203-DB12D3306B8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54079" y="20166538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2" name="Picture 16">
              <a:extLst>
                <a:ext uri="{FF2B5EF4-FFF2-40B4-BE49-F238E27FC236}">
                  <a16:creationId xmlns:a16="http://schemas.microsoft.com/office/drawing/2014/main" id="{8882F816-E958-E56B-0876-99951D36B29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76912" y="19238737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3" name="Picture 18">
              <a:extLst>
                <a:ext uri="{FF2B5EF4-FFF2-40B4-BE49-F238E27FC236}">
                  <a16:creationId xmlns:a16="http://schemas.microsoft.com/office/drawing/2014/main" id="{E298359E-CF67-18FF-0462-71380DC030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105301" y="19222622"/>
              <a:ext cx="939462" cy="9394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4" name="Picture 20">
              <a:extLst>
                <a:ext uri="{FF2B5EF4-FFF2-40B4-BE49-F238E27FC236}">
                  <a16:creationId xmlns:a16="http://schemas.microsoft.com/office/drawing/2014/main" id="{E417AF2C-E5A4-F5CC-9A57-77C91A48E98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89878" y="20170688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5" name="Picture 22">
              <a:extLst>
                <a:ext uri="{FF2B5EF4-FFF2-40B4-BE49-F238E27FC236}">
                  <a16:creationId xmlns:a16="http://schemas.microsoft.com/office/drawing/2014/main" id="{3ABEC22A-6FBF-19F5-6A66-CF4C504A617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118472" y="2015831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7" name="Picture 26">
              <a:extLst>
                <a:ext uri="{FF2B5EF4-FFF2-40B4-BE49-F238E27FC236}">
                  <a16:creationId xmlns:a16="http://schemas.microsoft.com/office/drawing/2014/main" id="{FD63B14C-0E5F-7408-4B67-CA90CAEFF98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00297" y="18277060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8" name="Picture 28">
              <a:extLst>
                <a:ext uri="{FF2B5EF4-FFF2-40B4-BE49-F238E27FC236}">
                  <a16:creationId xmlns:a16="http://schemas.microsoft.com/office/drawing/2014/main" id="{F839196F-D9F5-F2F8-D041-D85D4011204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32701" y="1827888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9" name="Picture 30">
              <a:extLst>
                <a:ext uri="{FF2B5EF4-FFF2-40B4-BE49-F238E27FC236}">
                  <a16:creationId xmlns:a16="http://schemas.microsoft.com/office/drawing/2014/main" id="{14F0C93B-606B-A32E-4A69-493015B30B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65103" y="18256891"/>
              <a:ext cx="938805" cy="9388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0" name="Picture 32">
              <a:extLst>
                <a:ext uri="{FF2B5EF4-FFF2-40B4-BE49-F238E27FC236}">
                  <a16:creationId xmlns:a16="http://schemas.microsoft.com/office/drawing/2014/main" id="{299EBD40-D0D0-C7CA-B40A-2BA2BC2E330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36272" y="19209428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1" name="Picture 34">
              <a:extLst>
                <a:ext uri="{FF2B5EF4-FFF2-40B4-BE49-F238E27FC236}">
                  <a16:creationId xmlns:a16="http://schemas.microsoft.com/office/drawing/2014/main" id="{BAA5C4DF-729A-C71D-BF11-A00B584B6F3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67314" y="19218787"/>
              <a:ext cx="935788" cy="93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2" name="Picture 36">
              <a:extLst>
                <a:ext uri="{FF2B5EF4-FFF2-40B4-BE49-F238E27FC236}">
                  <a16:creationId xmlns:a16="http://schemas.microsoft.com/office/drawing/2014/main" id="{0B9EDEC2-B04C-3474-39CB-B33D6580F7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98800" y="19193908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3" name="Picture 38">
              <a:extLst>
                <a:ext uri="{FF2B5EF4-FFF2-40B4-BE49-F238E27FC236}">
                  <a16:creationId xmlns:a16="http://schemas.microsoft.com/office/drawing/2014/main" id="{3CA4FDFD-1602-8ED1-2BFF-A70A0BA0752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49239" y="20148134"/>
              <a:ext cx="935788" cy="93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4" name="Picture 40">
              <a:extLst>
                <a:ext uri="{FF2B5EF4-FFF2-40B4-BE49-F238E27FC236}">
                  <a16:creationId xmlns:a16="http://schemas.microsoft.com/office/drawing/2014/main" id="{13F95E7B-982F-87E1-E1C2-0EF3F04CCE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71209" y="20154575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5" name="Picture 42">
              <a:extLst>
                <a:ext uri="{FF2B5EF4-FFF2-40B4-BE49-F238E27FC236}">
                  <a16:creationId xmlns:a16="http://schemas.microsoft.com/office/drawing/2014/main" id="{EDEA0538-6E9D-CFE0-F480-77620599EB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99378" y="20162928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7" name="Picture 46">
              <a:extLst>
                <a:ext uri="{FF2B5EF4-FFF2-40B4-BE49-F238E27FC236}">
                  <a16:creationId xmlns:a16="http://schemas.microsoft.com/office/drawing/2014/main" id="{23A9A2EA-628F-1E02-682D-1E7EDB224B7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96147" y="18259798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8" name="Picture 48">
              <a:extLst>
                <a:ext uri="{FF2B5EF4-FFF2-40B4-BE49-F238E27FC236}">
                  <a16:creationId xmlns:a16="http://schemas.microsoft.com/office/drawing/2014/main" id="{D91B3D0D-2C4C-4931-6928-5474844CD0F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8050" y="1825510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9" name="Picture 50">
              <a:extLst>
                <a:ext uri="{FF2B5EF4-FFF2-40B4-BE49-F238E27FC236}">
                  <a16:creationId xmlns:a16="http://schemas.microsoft.com/office/drawing/2014/main" id="{4CD26588-A112-FE86-1479-5F864330C15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66024" y="18234915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0" name="Picture 52">
              <a:extLst>
                <a:ext uri="{FF2B5EF4-FFF2-40B4-BE49-F238E27FC236}">
                  <a16:creationId xmlns:a16="http://schemas.microsoft.com/office/drawing/2014/main" id="{1EDC801E-DEEB-C8F7-24E0-BFC98410455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24943" y="19188023"/>
              <a:ext cx="935789" cy="9357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1" name="Picture 54">
              <a:extLst>
                <a:ext uri="{FF2B5EF4-FFF2-40B4-BE49-F238E27FC236}">
                  <a16:creationId xmlns:a16="http://schemas.microsoft.com/office/drawing/2014/main" id="{9D1BC2C5-0BC8-7B35-7212-BBC19C28CEC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42155" y="19192160"/>
              <a:ext cx="935789" cy="9357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2" name="Picture 56">
              <a:extLst>
                <a:ext uri="{FF2B5EF4-FFF2-40B4-BE49-F238E27FC236}">
                  <a16:creationId xmlns:a16="http://schemas.microsoft.com/office/drawing/2014/main" id="{0FDBE0E5-CA0D-19AF-E887-D06E05E16E2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81230" y="19173718"/>
              <a:ext cx="934775" cy="9347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3" name="Picture 58">
              <a:extLst>
                <a:ext uri="{FF2B5EF4-FFF2-40B4-BE49-F238E27FC236}">
                  <a16:creationId xmlns:a16="http://schemas.microsoft.com/office/drawing/2014/main" id="{C26BCB36-DCD0-B066-D2CC-6C2241C2998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33739" y="20120007"/>
              <a:ext cx="932032" cy="932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4" name="Picture 60">
              <a:extLst>
                <a:ext uri="{FF2B5EF4-FFF2-40B4-BE49-F238E27FC236}">
                  <a16:creationId xmlns:a16="http://schemas.microsoft.com/office/drawing/2014/main" id="{E2013806-238C-55FC-8442-F4573962E1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63441" y="20123812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5" name="Picture 62">
              <a:extLst>
                <a:ext uri="{FF2B5EF4-FFF2-40B4-BE49-F238E27FC236}">
                  <a16:creationId xmlns:a16="http://schemas.microsoft.com/office/drawing/2014/main" id="{E3929E67-36BA-C02F-B2AD-56C893AAA3B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10412" y="20117372"/>
              <a:ext cx="934776" cy="9347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66" name="TextBox 565">
            <a:extLst>
              <a:ext uri="{FF2B5EF4-FFF2-40B4-BE49-F238E27FC236}">
                <a16:creationId xmlns:a16="http://schemas.microsoft.com/office/drawing/2014/main" id="{F0FE3A19-9C58-0427-F304-27C527D83F15}"/>
              </a:ext>
            </a:extLst>
          </p:cNvPr>
          <p:cNvSpPr txBox="1"/>
          <p:nvPr/>
        </p:nvSpPr>
        <p:spPr>
          <a:xfrm>
            <a:off x="16090449" y="18094107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67" name="TextBox 566">
            <a:extLst>
              <a:ext uri="{FF2B5EF4-FFF2-40B4-BE49-F238E27FC236}">
                <a16:creationId xmlns:a16="http://schemas.microsoft.com/office/drawing/2014/main" id="{A043C8D3-3286-B967-510B-F39C13E05B2F}"/>
              </a:ext>
            </a:extLst>
          </p:cNvPr>
          <p:cNvSpPr txBox="1"/>
          <p:nvPr/>
        </p:nvSpPr>
        <p:spPr>
          <a:xfrm>
            <a:off x="17018308" y="18094107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68" name="TextBox 567">
            <a:extLst>
              <a:ext uri="{FF2B5EF4-FFF2-40B4-BE49-F238E27FC236}">
                <a16:creationId xmlns:a16="http://schemas.microsoft.com/office/drawing/2014/main" id="{0E123D4C-1B34-9C6B-4A50-41948CD09728}"/>
              </a:ext>
            </a:extLst>
          </p:cNvPr>
          <p:cNvSpPr txBox="1"/>
          <p:nvPr/>
        </p:nvSpPr>
        <p:spPr>
          <a:xfrm>
            <a:off x="17856223" y="18094107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75" name="TextBox 574">
            <a:extLst>
              <a:ext uri="{FF2B5EF4-FFF2-40B4-BE49-F238E27FC236}">
                <a16:creationId xmlns:a16="http://schemas.microsoft.com/office/drawing/2014/main" id="{1ADF3FF3-4380-6C04-4E7B-1FC91A4F0B63}"/>
              </a:ext>
            </a:extLst>
          </p:cNvPr>
          <p:cNvSpPr txBox="1"/>
          <p:nvPr/>
        </p:nvSpPr>
        <p:spPr>
          <a:xfrm>
            <a:off x="18888813" y="18094107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192" name="TextBox 191">
            <a:extLst>
              <a:ext uri="{FF2B5EF4-FFF2-40B4-BE49-F238E27FC236}">
                <a16:creationId xmlns:a16="http://schemas.microsoft.com/office/drawing/2014/main" id="{25F60CD6-B097-E94E-B8E6-5CCE32E1ABEC}"/>
              </a:ext>
            </a:extLst>
          </p:cNvPr>
          <p:cNvSpPr txBox="1"/>
          <p:nvPr/>
        </p:nvSpPr>
        <p:spPr>
          <a:xfrm>
            <a:off x="19816671" y="18094107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193" name="TextBox 192">
            <a:extLst>
              <a:ext uri="{FF2B5EF4-FFF2-40B4-BE49-F238E27FC236}">
                <a16:creationId xmlns:a16="http://schemas.microsoft.com/office/drawing/2014/main" id="{DFFCA6CC-296F-CCCB-49E7-F1417ACA4273}"/>
              </a:ext>
            </a:extLst>
          </p:cNvPr>
          <p:cNvSpPr txBox="1"/>
          <p:nvPr/>
        </p:nvSpPr>
        <p:spPr>
          <a:xfrm>
            <a:off x="20654586" y="18094107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5FDF3C-92C6-1CFC-C95F-F5621CEA53D3}"/>
              </a:ext>
            </a:extLst>
          </p:cNvPr>
          <p:cNvSpPr txBox="1"/>
          <p:nvPr/>
        </p:nvSpPr>
        <p:spPr>
          <a:xfrm>
            <a:off x="13262892" y="18094107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CEF784F-A0DB-E327-6200-C402E11C3BF8}"/>
              </a:ext>
            </a:extLst>
          </p:cNvPr>
          <p:cNvSpPr txBox="1">
            <a:spLocks/>
          </p:cNvSpPr>
          <p:nvPr/>
        </p:nvSpPr>
        <p:spPr>
          <a:xfrm>
            <a:off x="11211564" y="311828"/>
            <a:ext cx="20921657" cy="995454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9600" b="1" err="1">
                <a:gradFill flip="none">
                  <a:gsLst>
                    <a:gs pos="0">
                      <a:srgbClr val="9A0671"/>
                    </a:gs>
                    <a:gs pos="100000">
                      <a:srgbClr val="FB0558"/>
                    </a:gs>
                  </a:gsLst>
                  <a:lin ang="2700000" scaled="1"/>
                  <a:tileRect/>
                </a:gradFill>
                <a:latin typeface="Aptos" panose="020B0004020202020204" pitchFamily="34" charset="0"/>
                <a:cs typeface="Arial"/>
              </a:rPr>
              <a:t>DiffusionLight</a:t>
            </a:r>
            <a:endParaRPr lang="en-US" sz="9600" b="1">
              <a:gradFill flip="none">
                <a:gsLst>
                  <a:gs pos="0">
                    <a:srgbClr val="9A0671"/>
                  </a:gs>
                  <a:gs pos="100000">
                    <a:srgbClr val="FB0558"/>
                  </a:gs>
                </a:gsLst>
                <a:lin ang="2700000" scaled="1"/>
                <a:tileRect/>
              </a:gradFill>
              <a:latin typeface="Aptos" panose="020B0004020202020204" pitchFamily="34" charset="0"/>
              <a:cs typeface="Arial"/>
            </a:endParaRPr>
          </a:p>
        </p:txBody>
      </p:sp>
      <p:sp>
        <p:nvSpPr>
          <p:cNvPr id="5" name="สี่เหลี่ยมผืนผ้า 214">
            <a:extLst>
              <a:ext uri="{FF2B5EF4-FFF2-40B4-BE49-F238E27FC236}">
                <a16:creationId xmlns:a16="http://schemas.microsoft.com/office/drawing/2014/main" id="{71F1622D-D9AE-9D39-8E87-12547610F089}"/>
              </a:ext>
            </a:extLst>
          </p:cNvPr>
          <p:cNvSpPr/>
          <p:nvPr/>
        </p:nvSpPr>
        <p:spPr>
          <a:xfrm>
            <a:off x="833218" y="6308298"/>
            <a:ext cx="10194889" cy="756141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Problem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F4E82936-D634-10CE-63CE-A2FB3E3309A2}"/>
              </a:ext>
            </a:extLst>
          </p:cNvPr>
          <p:cNvSpPr/>
          <p:nvPr/>
        </p:nvSpPr>
        <p:spPr>
          <a:xfrm>
            <a:off x="7335823" y="3196840"/>
            <a:ext cx="1659900" cy="1303921"/>
          </a:xfrm>
          <a:prstGeom prst="arc">
            <a:avLst>
              <a:gd name="adj1" fmla="val 16200000"/>
              <a:gd name="adj2" fmla="val 370764"/>
            </a:avLst>
          </a:prstGeom>
          <a:ln w="762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449" name="Arc 448">
            <a:extLst>
              <a:ext uri="{FF2B5EF4-FFF2-40B4-BE49-F238E27FC236}">
                <a16:creationId xmlns:a16="http://schemas.microsoft.com/office/drawing/2014/main" id="{5F9D0523-6C95-BD07-13BD-8E860E7A7A64}"/>
              </a:ext>
            </a:extLst>
          </p:cNvPr>
          <p:cNvSpPr/>
          <p:nvPr/>
        </p:nvSpPr>
        <p:spPr>
          <a:xfrm flipH="1">
            <a:off x="2261346" y="3196840"/>
            <a:ext cx="1659900" cy="1303921"/>
          </a:xfrm>
          <a:prstGeom prst="arc">
            <a:avLst>
              <a:gd name="adj1" fmla="val 15580613"/>
              <a:gd name="adj2" fmla="val 21575330"/>
            </a:avLst>
          </a:prstGeom>
          <a:ln w="76200">
            <a:solidFill>
              <a:schemeClr val="tx1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6DBD656-3A76-8E3C-192B-C29B010C1F27}"/>
              </a:ext>
            </a:extLst>
          </p:cNvPr>
          <p:cNvGrpSpPr/>
          <p:nvPr/>
        </p:nvGrpSpPr>
        <p:grpSpPr>
          <a:xfrm>
            <a:off x="13814501" y="2644312"/>
            <a:ext cx="15759040" cy="1111698"/>
            <a:chOff x="12520166" y="3820501"/>
            <a:chExt cx="15759040" cy="1111698"/>
          </a:xfrm>
        </p:grpSpPr>
        <p:sp>
          <p:nvSpPr>
            <p:cNvPr id="464" name="TextBox 463">
              <a:extLst>
                <a:ext uri="{FF2B5EF4-FFF2-40B4-BE49-F238E27FC236}">
                  <a16:creationId xmlns:a16="http://schemas.microsoft.com/office/drawing/2014/main" id="{FACA741F-6900-DA83-E557-2D7D41F9E2ED}"/>
                </a:ext>
              </a:extLst>
            </p:cNvPr>
            <p:cNvSpPr txBox="1"/>
            <p:nvPr/>
          </p:nvSpPr>
          <p:spPr>
            <a:xfrm>
              <a:off x="12520166" y="3833388"/>
              <a:ext cx="5078729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Pakkapon Phongthawee</a:t>
              </a:r>
              <a:r>
                <a:rPr lang="en-US" sz="3200" baseline="30000">
                  <a:latin typeface="Aptos"/>
                </a:rPr>
                <a:t>*1</a:t>
              </a:r>
            </a:p>
          </p:txBody>
        </p:sp>
        <p:sp>
          <p:nvSpPr>
            <p:cNvPr id="469" name="TextBox 468">
              <a:extLst>
                <a:ext uri="{FF2B5EF4-FFF2-40B4-BE49-F238E27FC236}">
                  <a16:creationId xmlns:a16="http://schemas.microsoft.com/office/drawing/2014/main" id="{76266D07-42E9-3078-B193-EC62A288547F}"/>
                </a:ext>
              </a:extLst>
            </p:cNvPr>
            <p:cNvSpPr txBox="1"/>
            <p:nvPr/>
          </p:nvSpPr>
          <p:spPr>
            <a:xfrm>
              <a:off x="17754720" y="3820501"/>
              <a:ext cx="5858791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Worameth</a:t>
              </a:r>
              <a:r>
                <a:rPr lang="en-US" sz="3200">
                  <a:latin typeface="Aptos"/>
                </a:rPr>
                <a:t> </a:t>
              </a:r>
              <a:r>
                <a:rPr lang="en-US" sz="3200" err="1">
                  <a:latin typeface="Aptos"/>
                </a:rPr>
                <a:t>Chinchuthakun</a:t>
              </a:r>
              <a:r>
                <a:rPr lang="en-US" sz="3200" baseline="30000">
                  <a:latin typeface="Aptos"/>
                </a:rPr>
                <a:t>*1,2</a:t>
              </a:r>
              <a:endParaRPr lang="en-US" sz="3200">
                <a:latin typeface="Aptos"/>
              </a:endParaRPr>
            </a:p>
          </p:txBody>
        </p:sp>
        <p:sp>
          <p:nvSpPr>
            <p:cNvPr id="472" name="TextBox 471">
              <a:extLst>
                <a:ext uri="{FF2B5EF4-FFF2-40B4-BE49-F238E27FC236}">
                  <a16:creationId xmlns:a16="http://schemas.microsoft.com/office/drawing/2014/main" id="{0CEF3D64-D6FF-27B0-FE42-97B3F189BEF4}"/>
                </a:ext>
              </a:extLst>
            </p:cNvPr>
            <p:cNvSpPr txBox="1"/>
            <p:nvPr/>
          </p:nvSpPr>
          <p:spPr>
            <a:xfrm>
              <a:off x="23599155" y="3820501"/>
              <a:ext cx="4680051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Nontaphat</a:t>
              </a:r>
              <a:r>
                <a:rPr lang="en-US" sz="3200">
                  <a:latin typeface="Aptos"/>
                </a:rPr>
                <a:t> Sinsunthithet</a:t>
              </a:r>
              <a:r>
                <a:rPr lang="en-US" sz="3200" baseline="30000">
                  <a:latin typeface="Aptos"/>
                </a:rPr>
                <a:t>1</a:t>
              </a:r>
            </a:p>
          </p:txBody>
        </p:sp>
        <p:sp>
          <p:nvSpPr>
            <p:cNvPr id="477" name="TextBox 476">
              <a:extLst>
                <a:ext uri="{FF2B5EF4-FFF2-40B4-BE49-F238E27FC236}">
                  <a16:creationId xmlns:a16="http://schemas.microsoft.com/office/drawing/2014/main" id="{B2BDE980-1589-51CB-20AA-D941D89FCCDB}"/>
                </a:ext>
              </a:extLst>
            </p:cNvPr>
            <p:cNvSpPr txBox="1"/>
            <p:nvPr/>
          </p:nvSpPr>
          <p:spPr>
            <a:xfrm>
              <a:off x="15133421" y="4334537"/>
              <a:ext cx="356456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Varun Jampani</a:t>
              </a:r>
              <a:r>
                <a:rPr lang="en-US" sz="3200" baseline="30000">
                  <a:latin typeface="Aptos"/>
                </a:rPr>
                <a:t>3</a:t>
              </a:r>
            </a:p>
          </p:txBody>
        </p:sp>
        <p:sp>
          <p:nvSpPr>
            <p:cNvPr id="484" name="TextBox 483">
              <a:extLst>
                <a:ext uri="{FF2B5EF4-FFF2-40B4-BE49-F238E27FC236}">
                  <a16:creationId xmlns:a16="http://schemas.microsoft.com/office/drawing/2014/main" id="{A178CA62-EBBC-38C3-E5FE-FBA330DDCF25}"/>
                </a:ext>
              </a:extLst>
            </p:cNvPr>
            <p:cNvSpPr txBox="1"/>
            <p:nvPr/>
          </p:nvSpPr>
          <p:spPr>
            <a:xfrm>
              <a:off x="12520166" y="4347424"/>
              <a:ext cx="2196183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Amit Raj</a:t>
              </a:r>
              <a:r>
                <a:rPr lang="en-US" sz="3200" baseline="30000">
                  <a:latin typeface="Aptos"/>
                </a:rPr>
                <a:t>4</a:t>
              </a:r>
            </a:p>
          </p:txBody>
        </p:sp>
        <p:sp>
          <p:nvSpPr>
            <p:cNvPr id="485" name="TextBox 484">
              <a:extLst>
                <a:ext uri="{FF2B5EF4-FFF2-40B4-BE49-F238E27FC236}">
                  <a16:creationId xmlns:a16="http://schemas.microsoft.com/office/drawing/2014/main" id="{10A8838F-9B7F-D164-AA90-E3E1B7291153}"/>
                </a:ext>
              </a:extLst>
            </p:cNvPr>
            <p:cNvSpPr txBox="1"/>
            <p:nvPr/>
          </p:nvSpPr>
          <p:spPr>
            <a:xfrm>
              <a:off x="19115059" y="4334537"/>
              <a:ext cx="410173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Pramook</a:t>
              </a:r>
              <a:r>
                <a:rPr lang="en-US" sz="3200">
                  <a:latin typeface="Aptos"/>
                </a:rPr>
                <a:t> Khungurn</a:t>
              </a:r>
              <a:r>
                <a:rPr lang="en-US" sz="3200" baseline="30000">
                  <a:latin typeface="Aptos"/>
                </a:rPr>
                <a:t>5</a:t>
              </a:r>
            </a:p>
          </p:txBody>
        </p:sp>
        <p:sp>
          <p:nvSpPr>
            <p:cNvPr id="486" name="TextBox 485">
              <a:extLst>
                <a:ext uri="{FF2B5EF4-FFF2-40B4-BE49-F238E27FC236}">
                  <a16:creationId xmlns:a16="http://schemas.microsoft.com/office/drawing/2014/main" id="{1DEDD6B6-69DE-42C5-88BD-6390683E9639}"/>
                </a:ext>
              </a:extLst>
            </p:cNvPr>
            <p:cNvSpPr txBox="1"/>
            <p:nvPr/>
          </p:nvSpPr>
          <p:spPr>
            <a:xfrm>
              <a:off x="23633869" y="4334537"/>
              <a:ext cx="459046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Supasorn</a:t>
              </a:r>
              <a:r>
                <a:rPr lang="en-US" sz="3200">
                  <a:latin typeface="Aptos"/>
                </a:rPr>
                <a:t> Suwajanakorn</a:t>
              </a:r>
              <a:r>
                <a:rPr lang="en-US" sz="3200" baseline="30000">
                  <a:latin typeface="Aptos"/>
                </a:rPr>
                <a:t>1</a:t>
              </a:r>
            </a:p>
          </p:txBody>
        </p:sp>
      </p:grpSp>
      <p:grpSp>
        <p:nvGrpSpPr>
          <p:cNvPr id="515" name="Group 514">
            <a:extLst>
              <a:ext uri="{FF2B5EF4-FFF2-40B4-BE49-F238E27FC236}">
                <a16:creationId xmlns:a16="http://schemas.microsoft.com/office/drawing/2014/main" id="{E097BE8E-8379-62C2-DB3F-1B60204FE6ED}"/>
              </a:ext>
            </a:extLst>
          </p:cNvPr>
          <p:cNvGrpSpPr/>
          <p:nvPr/>
        </p:nvGrpSpPr>
        <p:grpSpPr>
          <a:xfrm>
            <a:off x="12153258" y="4319897"/>
            <a:ext cx="19015977" cy="1008215"/>
            <a:chOff x="12168567" y="3983761"/>
            <a:chExt cx="17595720" cy="932914"/>
          </a:xfrm>
        </p:grpSpPr>
        <p:pic>
          <p:nvPicPr>
            <p:cNvPr id="488" name="Picture 2">
              <a:extLst>
                <a:ext uri="{FF2B5EF4-FFF2-40B4-BE49-F238E27FC236}">
                  <a16:creationId xmlns:a16="http://schemas.microsoft.com/office/drawing/2014/main" id="{9B88355B-E5F6-FA94-BFBA-9416B488B73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0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2964"/>
            <a:stretch/>
          </p:blipFill>
          <p:spPr bwMode="auto">
            <a:xfrm>
              <a:off x="12466627" y="4202765"/>
              <a:ext cx="2697034" cy="5820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9" name="Graphic 488">
              <a:extLst>
                <a:ext uri="{FF2B5EF4-FFF2-40B4-BE49-F238E27FC236}">
                  <a16:creationId xmlns:a16="http://schemas.microsoft.com/office/drawing/2014/main" id="{1D0342D7-25EB-4730-89E3-4BA780D6B73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2">
              <a:extLst>
                <a:ext uri="{96DAC541-7B7A-43D3-8B79-37D633B846F1}">
                  <asvg:svgBlip xmlns:asvg="http://schemas.microsoft.com/office/drawing/2016/SVG/main" r:embed="rId103"/>
                </a:ext>
              </a:extLst>
            </a:blip>
            <a:stretch>
              <a:fillRect/>
            </a:stretch>
          </p:blipFill>
          <p:spPr>
            <a:xfrm>
              <a:off x="27976335" y="4102185"/>
              <a:ext cx="1787952" cy="695316"/>
            </a:xfrm>
            <a:prstGeom prst="rect">
              <a:avLst/>
            </a:prstGeom>
          </p:spPr>
        </p:pic>
        <p:pic>
          <p:nvPicPr>
            <p:cNvPr id="490" name="Picture 489" descr="A purple text on a black background&#10;&#10;Description automatically generated">
              <a:extLst>
                <a:ext uri="{FF2B5EF4-FFF2-40B4-BE49-F238E27FC236}">
                  <a16:creationId xmlns:a16="http://schemas.microsoft.com/office/drawing/2014/main" id="{B4427AD4-A8D3-A33B-4EE8-341D0A2AB7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4"/>
            <a:srcRect l="10873" t="43350" r="10880" b="40831"/>
            <a:stretch/>
          </p:blipFill>
          <p:spPr>
            <a:xfrm>
              <a:off x="20402125" y="4117546"/>
              <a:ext cx="3547695" cy="717209"/>
            </a:xfrm>
            <a:prstGeom prst="rect">
              <a:avLst/>
            </a:prstGeom>
          </p:spPr>
        </p:pic>
        <p:pic>
          <p:nvPicPr>
            <p:cNvPr id="491" name="Picture 490" descr="A black background with colorful text&#10;&#10;Description automatically generated">
              <a:extLst>
                <a:ext uri="{FF2B5EF4-FFF2-40B4-BE49-F238E27FC236}">
                  <a16:creationId xmlns:a16="http://schemas.microsoft.com/office/drawing/2014/main" id="{350791CF-E1EC-88AA-D390-C189FB9B4E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5"/>
            <a:srcRect t="43113" r="54172" b="42993"/>
            <a:stretch/>
          </p:blipFill>
          <p:spPr>
            <a:xfrm>
              <a:off x="24485856" y="4078330"/>
              <a:ext cx="2765137" cy="838345"/>
            </a:xfrm>
            <a:prstGeom prst="rect">
              <a:avLst/>
            </a:prstGeom>
          </p:spPr>
        </p:pic>
        <p:grpSp>
          <p:nvGrpSpPr>
            <p:cNvPr id="493" name="Group 492">
              <a:extLst>
                <a:ext uri="{FF2B5EF4-FFF2-40B4-BE49-F238E27FC236}">
                  <a16:creationId xmlns:a16="http://schemas.microsoft.com/office/drawing/2014/main" id="{6D0C8C49-2A6A-FF30-A770-467C1097B255}"/>
                </a:ext>
              </a:extLst>
            </p:cNvPr>
            <p:cNvGrpSpPr/>
            <p:nvPr/>
          </p:nvGrpSpPr>
          <p:grpSpPr>
            <a:xfrm>
              <a:off x="15822535" y="3983761"/>
              <a:ext cx="4009431" cy="910527"/>
              <a:chOff x="3674945" y="6447748"/>
              <a:chExt cx="1462925" cy="332224"/>
            </a:xfrm>
          </p:grpSpPr>
          <p:pic>
            <p:nvPicPr>
              <p:cNvPr id="496" name="Graphic 495">
                <a:extLst>
                  <a:ext uri="{FF2B5EF4-FFF2-40B4-BE49-F238E27FC236}">
                    <a16:creationId xmlns:a16="http://schemas.microsoft.com/office/drawing/2014/main" id="{2FDB2E63-AC32-6D22-1564-CAE3CE814A2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6">
                <a:extLst>
                  <a:ext uri="{96DAC541-7B7A-43D3-8B79-37D633B846F1}">
                    <asvg:svgBlip xmlns:asvg="http://schemas.microsoft.com/office/drawing/2016/SVG/main" r:embed="rId107"/>
                  </a:ext>
                </a:extLst>
              </a:blip>
              <a:srcRect l="24573" r="1"/>
              <a:stretch/>
            </p:blipFill>
            <p:spPr>
              <a:xfrm>
                <a:off x="3674945" y="6447748"/>
                <a:ext cx="1157111" cy="332224"/>
              </a:xfrm>
              <a:prstGeom prst="rect">
                <a:avLst/>
              </a:prstGeom>
            </p:spPr>
          </p:pic>
          <p:pic>
            <p:nvPicPr>
              <p:cNvPr id="497" name="Graphic 496">
                <a:extLst>
                  <a:ext uri="{FF2B5EF4-FFF2-40B4-BE49-F238E27FC236}">
                    <a16:creationId xmlns:a16="http://schemas.microsoft.com/office/drawing/2014/main" id="{F8C86CC6-3E79-7956-87AF-7DA36F99217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6">
                <a:extLst>
                  <a:ext uri="{96DAC541-7B7A-43D3-8B79-37D633B846F1}">
                    <asvg:svgBlip xmlns:asvg="http://schemas.microsoft.com/office/drawing/2016/SVG/main" r:embed="rId107"/>
                  </a:ext>
                </a:extLst>
              </a:blip>
              <a:srcRect r="72848"/>
              <a:stretch/>
            </p:blipFill>
            <p:spPr>
              <a:xfrm>
                <a:off x="4871603" y="6510043"/>
                <a:ext cx="266267" cy="212373"/>
              </a:xfrm>
              <a:prstGeom prst="rect">
                <a:avLst/>
              </a:prstGeom>
            </p:spPr>
          </p:pic>
        </p:grpSp>
        <p:sp>
          <p:nvSpPr>
            <p:cNvPr id="499" name="TextBox 498">
              <a:extLst>
                <a:ext uri="{FF2B5EF4-FFF2-40B4-BE49-F238E27FC236}">
                  <a16:creationId xmlns:a16="http://schemas.microsoft.com/office/drawing/2014/main" id="{75A22CED-2279-298C-67BB-9402688A0947}"/>
                </a:ext>
              </a:extLst>
            </p:cNvPr>
            <p:cNvSpPr txBox="1"/>
            <p:nvPr/>
          </p:nvSpPr>
          <p:spPr>
            <a:xfrm>
              <a:off x="12168567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1</a:t>
              </a:r>
            </a:p>
          </p:txBody>
        </p:sp>
        <p:sp>
          <p:nvSpPr>
            <p:cNvPr id="500" name="TextBox 499">
              <a:extLst>
                <a:ext uri="{FF2B5EF4-FFF2-40B4-BE49-F238E27FC236}">
                  <a16:creationId xmlns:a16="http://schemas.microsoft.com/office/drawing/2014/main" id="{B2AD5110-9F65-918A-AB42-DE5D999EFE57}"/>
                </a:ext>
              </a:extLst>
            </p:cNvPr>
            <p:cNvSpPr txBox="1"/>
            <p:nvPr/>
          </p:nvSpPr>
          <p:spPr>
            <a:xfrm>
              <a:off x="15652113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2</a:t>
              </a:r>
            </a:p>
          </p:txBody>
        </p:sp>
        <p:sp>
          <p:nvSpPr>
            <p:cNvPr id="508" name="TextBox 507">
              <a:extLst>
                <a:ext uri="{FF2B5EF4-FFF2-40B4-BE49-F238E27FC236}">
                  <a16:creationId xmlns:a16="http://schemas.microsoft.com/office/drawing/2014/main" id="{E1825DB8-7667-ABDB-42B4-77403364F754}"/>
                </a:ext>
              </a:extLst>
            </p:cNvPr>
            <p:cNvSpPr txBox="1"/>
            <p:nvPr/>
          </p:nvSpPr>
          <p:spPr>
            <a:xfrm>
              <a:off x="20112117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3</a:t>
              </a:r>
            </a:p>
          </p:txBody>
        </p:sp>
        <p:sp>
          <p:nvSpPr>
            <p:cNvPr id="511" name="TextBox 510">
              <a:extLst>
                <a:ext uri="{FF2B5EF4-FFF2-40B4-BE49-F238E27FC236}">
                  <a16:creationId xmlns:a16="http://schemas.microsoft.com/office/drawing/2014/main" id="{32BFB58C-F2A2-F205-F478-F58BF765C3C4}"/>
                </a:ext>
              </a:extLst>
            </p:cNvPr>
            <p:cNvSpPr txBox="1"/>
            <p:nvPr/>
          </p:nvSpPr>
          <p:spPr>
            <a:xfrm>
              <a:off x="24350562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4</a:t>
              </a:r>
            </a:p>
          </p:txBody>
        </p:sp>
        <p:sp>
          <p:nvSpPr>
            <p:cNvPr id="512" name="TextBox 511">
              <a:extLst>
                <a:ext uri="{FF2B5EF4-FFF2-40B4-BE49-F238E27FC236}">
                  <a16:creationId xmlns:a16="http://schemas.microsoft.com/office/drawing/2014/main" id="{F636E82B-3EF8-EB28-04D7-CC6F3E88E7CF}"/>
                </a:ext>
              </a:extLst>
            </p:cNvPr>
            <p:cNvSpPr txBox="1"/>
            <p:nvPr/>
          </p:nvSpPr>
          <p:spPr>
            <a:xfrm>
              <a:off x="27674683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5</a:t>
              </a:r>
            </a:p>
          </p:txBody>
        </p:sp>
      </p:grpSp>
      <p:sp>
        <p:nvSpPr>
          <p:cNvPr id="516" name="Title 1">
            <a:extLst>
              <a:ext uri="{FF2B5EF4-FFF2-40B4-BE49-F238E27FC236}">
                <a16:creationId xmlns:a16="http://schemas.microsoft.com/office/drawing/2014/main" id="{82F1310D-5DB0-03E8-E63A-E2DA71449C62}"/>
              </a:ext>
            </a:extLst>
          </p:cNvPr>
          <p:cNvSpPr txBox="1">
            <a:spLocks/>
          </p:cNvSpPr>
          <p:nvPr/>
        </p:nvSpPr>
        <p:spPr>
          <a:xfrm>
            <a:off x="11211564" y="1454614"/>
            <a:ext cx="20921657" cy="990799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6600" b="1">
                <a:solidFill>
                  <a:srgbClr val="525D84"/>
                </a:solidFill>
                <a:latin typeface="Aptos" panose="020B0004020202020204" pitchFamily="34" charset="0"/>
                <a:cs typeface="Arial"/>
              </a:rPr>
              <a:t>Light Probes for Free by Painting a Chrome Ball</a:t>
            </a:r>
            <a:endParaRPr lang="en-US" sz="6600" b="1">
              <a:latin typeface="Aptos" panose="020B0004020202020204" pitchFamily="34" charset="0"/>
              <a:cs typeface="Arial"/>
            </a:endParaRPr>
          </a:p>
        </p:txBody>
      </p:sp>
      <p:sp>
        <p:nvSpPr>
          <p:cNvPr id="518" name="สี่เหลี่ยมผืนผ้า 214">
            <a:extLst>
              <a:ext uri="{FF2B5EF4-FFF2-40B4-BE49-F238E27FC236}">
                <a16:creationId xmlns:a16="http://schemas.microsoft.com/office/drawing/2014/main" id="{7DB7BA14-4CE8-6955-3AB2-973C07429800}"/>
              </a:ext>
            </a:extLst>
          </p:cNvPr>
          <p:cNvSpPr/>
          <p:nvPr/>
        </p:nvSpPr>
        <p:spPr>
          <a:xfrm>
            <a:off x="11476665" y="5431440"/>
            <a:ext cx="4346360" cy="764596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Contributions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98F719-C32B-2897-F1A2-E93017D3BD35}"/>
              </a:ext>
            </a:extLst>
          </p:cNvPr>
          <p:cNvSpPr txBox="1"/>
          <p:nvPr/>
        </p:nvSpPr>
        <p:spPr>
          <a:xfrm>
            <a:off x="40309206" y="1833504"/>
            <a:ext cx="263968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b="1">
                <a:highlight>
                  <a:srgbClr val="C5E0B4"/>
                </a:highlight>
                <a:latin typeface="Calibri"/>
                <a:ea typeface="MS PGothic"/>
              </a:rPr>
              <a:t>* Best score</a:t>
            </a:r>
            <a:endParaRPr lang="en-US" sz="5850">
              <a:highlight>
                <a:srgbClr val="FAEDC4"/>
              </a:highlight>
              <a:cs typeface="Arial" panose="020B0604020202020204" pitchFamily="34" charset="0"/>
            </a:endParaRPr>
          </a:p>
        </p:txBody>
      </p:sp>
      <p:sp>
        <p:nvSpPr>
          <p:cNvPr id="451" name="TextBox 450">
            <a:extLst>
              <a:ext uri="{FF2B5EF4-FFF2-40B4-BE49-F238E27FC236}">
                <a16:creationId xmlns:a16="http://schemas.microsoft.com/office/drawing/2014/main" id="{87592807-1186-246C-0D1F-058601681AB3}"/>
              </a:ext>
            </a:extLst>
          </p:cNvPr>
          <p:cNvSpPr txBox="1"/>
          <p:nvPr/>
        </p:nvSpPr>
        <p:spPr>
          <a:xfrm>
            <a:off x="18523207" y="11095321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sp>
        <p:nvSpPr>
          <p:cNvPr id="452" name="TextBox 451">
            <a:extLst>
              <a:ext uri="{FF2B5EF4-FFF2-40B4-BE49-F238E27FC236}">
                <a16:creationId xmlns:a16="http://schemas.microsoft.com/office/drawing/2014/main" id="{1454F051-D766-CE2E-27BC-54F6FD96D7A2}"/>
              </a:ext>
            </a:extLst>
          </p:cNvPr>
          <p:cNvSpPr txBox="1"/>
          <p:nvPr/>
        </p:nvSpPr>
        <p:spPr>
          <a:xfrm>
            <a:off x="25780687" y="12905723"/>
            <a:ext cx="1588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Synthetic 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training image</a:t>
            </a:r>
          </a:p>
        </p:txBody>
      </p:sp>
      <p:cxnSp>
        <p:nvCxnSpPr>
          <p:cNvPr id="453" name="Straight Arrow Connector 452">
            <a:extLst>
              <a:ext uri="{FF2B5EF4-FFF2-40B4-BE49-F238E27FC236}">
                <a16:creationId xmlns:a16="http://schemas.microsoft.com/office/drawing/2014/main" id="{C20DB582-33BA-3A79-42EC-2C89A389CE82}"/>
              </a:ext>
            </a:extLst>
          </p:cNvPr>
          <p:cNvCxnSpPr>
            <a:cxnSpLocks/>
          </p:cNvCxnSpPr>
          <p:nvPr/>
        </p:nvCxnSpPr>
        <p:spPr>
          <a:xfrm>
            <a:off x="27274758" y="14008792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5" name="Straight Arrow Connector 454">
            <a:extLst>
              <a:ext uri="{FF2B5EF4-FFF2-40B4-BE49-F238E27FC236}">
                <a16:creationId xmlns:a16="http://schemas.microsoft.com/office/drawing/2014/main" id="{2BEC07C5-0129-048E-9176-BBFACDF33C96}"/>
              </a:ext>
            </a:extLst>
          </p:cNvPr>
          <p:cNvCxnSpPr>
            <a:cxnSpLocks/>
          </p:cNvCxnSpPr>
          <p:nvPr/>
        </p:nvCxnSpPr>
        <p:spPr>
          <a:xfrm>
            <a:off x="29555979" y="13983413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3" name="Flowchart: Manual Operation 11">
            <a:extLst>
              <a:ext uri="{FF2B5EF4-FFF2-40B4-BE49-F238E27FC236}">
                <a16:creationId xmlns:a16="http://schemas.microsoft.com/office/drawing/2014/main" id="{3939BBC1-77E6-D1BD-784C-9796A5381E2D}"/>
              </a:ext>
            </a:extLst>
          </p:cNvPr>
          <p:cNvSpPr/>
          <p:nvPr/>
        </p:nvSpPr>
        <p:spPr>
          <a:xfrm rot="16200000">
            <a:off x="27444751" y="13599475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466" name="Flowchart: Manual Operation 12">
            <a:extLst>
              <a:ext uri="{FF2B5EF4-FFF2-40B4-BE49-F238E27FC236}">
                <a16:creationId xmlns:a16="http://schemas.microsoft.com/office/drawing/2014/main" id="{68845118-F2C1-69C5-B123-8592F43839AD}"/>
              </a:ext>
            </a:extLst>
          </p:cNvPr>
          <p:cNvSpPr/>
          <p:nvPr/>
        </p:nvSpPr>
        <p:spPr>
          <a:xfrm rot="5400000">
            <a:off x="28338174" y="13599480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470" name="TextBox 469">
            <a:extLst>
              <a:ext uri="{FF2B5EF4-FFF2-40B4-BE49-F238E27FC236}">
                <a16:creationId xmlns:a16="http://schemas.microsoft.com/office/drawing/2014/main" id="{155D75E9-F3B0-F97E-8057-330414EAC313}"/>
              </a:ext>
            </a:extLst>
          </p:cNvPr>
          <p:cNvSpPr txBox="1"/>
          <p:nvPr/>
        </p:nvSpPr>
        <p:spPr>
          <a:xfrm>
            <a:off x="27758888" y="13792332"/>
            <a:ext cx="1598519" cy="461664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Stable </a:t>
            </a:r>
            <a:endParaRPr lang="en-US" sz="5850" b="1"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Diffusion XL </a:t>
            </a:r>
            <a:endParaRPr lang="en-US" sz="5850" b="1"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19A6BE-A2CB-E981-6505-F3C0F8DB0D4D}"/>
              </a:ext>
            </a:extLst>
          </p:cNvPr>
          <p:cNvSpPr txBox="1"/>
          <p:nvPr/>
        </p:nvSpPr>
        <p:spPr>
          <a:xfrm rot="16200000">
            <a:off x="27461358" y="13885962"/>
            <a:ext cx="867017" cy="307777"/>
          </a:xfrm>
          <a:prstGeom prst="rect">
            <a:avLst/>
          </a:prstGeom>
          <a:solidFill>
            <a:srgbClr val="EDD3FF">
              <a:alpha val="80000"/>
            </a:srgbClr>
          </a:solidFill>
          <a:ln>
            <a:solidFill>
              <a:srgbClr val="582583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400" b="1" err="1">
                <a:latin typeface="Arial"/>
                <a:cs typeface="Arial"/>
              </a:rPr>
              <a:t>LoRA</a:t>
            </a:r>
            <a:endParaRPr lang="en-US" sz="6000"/>
          </a:p>
        </p:txBody>
      </p:sp>
      <p:grpSp>
        <p:nvGrpSpPr>
          <p:cNvPr id="479" name="Group 478">
            <a:extLst>
              <a:ext uri="{FF2B5EF4-FFF2-40B4-BE49-F238E27FC236}">
                <a16:creationId xmlns:a16="http://schemas.microsoft.com/office/drawing/2014/main" id="{505DBACE-8BA9-8CFA-DA86-2C4EA0147A96}"/>
              </a:ext>
            </a:extLst>
          </p:cNvPr>
          <p:cNvGrpSpPr/>
          <p:nvPr/>
        </p:nvGrpSpPr>
        <p:grpSpPr>
          <a:xfrm>
            <a:off x="23781413" y="18322918"/>
            <a:ext cx="9034659" cy="3016723"/>
            <a:chOff x="23971665" y="18196560"/>
            <a:chExt cx="8857146" cy="2957451"/>
          </a:xfrm>
        </p:grpSpPr>
        <p:pic>
          <p:nvPicPr>
            <p:cNvPr id="37" name="Picture 68">
              <a:extLst>
                <a:ext uri="{FF2B5EF4-FFF2-40B4-BE49-F238E27FC236}">
                  <a16:creationId xmlns:a16="http://schemas.microsoft.com/office/drawing/2014/main" id="{1925DA7A-AA1D-47C6-7496-93D5B69EADB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71665" y="18360679"/>
              <a:ext cx="937151" cy="9371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70">
              <a:extLst>
                <a:ext uri="{FF2B5EF4-FFF2-40B4-BE49-F238E27FC236}">
                  <a16:creationId xmlns:a16="http://schemas.microsoft.com/office/drawing/2014/main" id="{C9A369A4-4315-4C25-0612-BC94A64B3AF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97083" y="19291707"/>
              <a:ext cx="931278" cy="9312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72">
              <a:extLst>
                <a:ext uri="{FF2B5EF4-FFF2-40B4-BE49-F238E27FC236}">
                  <a16:creationId xmlns:a16="http://schemas.microsoft.com/office/drawing/2014/main" id="{DEF04068-FC3C-C299-FEF8-2744DFDCE6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19729" y="20212504"/>
              <a:ext cx="941508" cy="9415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74">
              <a:extLst>
                <a:ext uri="{FF2B5EF4-FFF2-40B4-BE49-F238E27FC236}">
                  <a16:creationId xmlns:a16="http://schemas.microsoft.com/office/drawing/2014/main" id="{B7FCBA13-54F7-584D-62CD-C0E5D25CC4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10873" y="18368250"/>
              <a:ext cx="920784" cy="9207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76">
              <a:extLst>
                <a:ext uri="{FF2B5EF4-FFF2-40B4-BE49-F238E27FC236}">
                  <a16:creationId xmlns:a16="http://schemas.microsoft.com/office/drawing/2014/main" id="{D430CC1D-658F-D7DD-5138-5B05F93E0E5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21216" y="19290223"/>
              <a:ext cx="938635" cy="938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78">
              <a:extLst>
                <a:ext uri="{FF2B5EF4-FFF2-40B4-BE49-F238E27FC236}">
                  <a16:creationId xmlns:a16="http://schemas.microsoft.com/office/drawing/2014/main" id="{735BCCD9-3BEB-FA68-0E86-6A16296773A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40518" y="20215276"/>
              <a:ext cx="936032" cy="936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80">
              <a:extLst>
                <a:ext uri="{FF2B5EF4-FFF2-40B4-BE49-F238E27FC236}">
                  <a16:creationId xmlns:a16="http://schemas.microsoft.com/office/drawing/2014/main" id="{22A1FFF8-5E8B-A8C7-9F13-B1A0026D99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29298" y="18358997"/>
              <a:ext cx="926920" cy="9269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82">
              <a:extLst>
                <a:ext uri="{FF2B5EF4-FFF2-40B4-BE49-F238E27FC236}">
                  <a16:creationId xmlns:a16="http://schemas.microsoft.com/office/drawing/2014/main" id="{55AC5203-BE57-5C1D-D275-CC22683D705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42945" y="19280360"/>
              <a:ext cx="938635" cy="938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84">
              <a:extLst>
                <a:ext uri="{FF2B5EF4-FFF2-40B4-BE49-F238E27FC236}">
                  <a16:creationId xmlns:a16="http://schemas.microsoft.com/office/drawing/2014/main" id="{FF4BDB3D-F035-7100-423B-34F8A846876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77829" y="20217561"/>
              <a:ext cx="935160" cy="935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88">
              <a:extLst>
                <a:ext uri="{FF2B5EF4-FFF2-40B4-BE49-F238E27FC236}">
                  <a16:creationId xmlns:a16="http://schemas.microsoft.com/office/drawing/2014/main" id="{5FE62CE5-9E23-15EC-57A0-4B392343B92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46241" y="18337523"/>
              <a:ext cx="939913" cy="939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90">
              <a:extLst>
                <a:ext uri="{FF2B5EF4-FFF2-40B4-BE49-F238E27FC236}">
                  <a16:creationId xmlns:a16="http://schemas.microsoft.com/office/drawing/2014/main" id="{547F4611-415A-4A5F-E65C-AFD4ABF49A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92769" y="19268216"/>
              <a:ext cx="930700" cy="9306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92">
              <a:extLst>
                <a:ext uri="{FF2B5EF4-FFF2-40B4-BE49-F238E27FC236}">
                  <a16:creationId xmlns:a16="http://schemas.microsoft.com/office/drawing/2014/main" id="{017ADFC7-4AA0-FACC-BC96-AC3F2970FCC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804408" y="20199344"/>
              <a:ext cx="938172" cy="938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94">
              <a:extLst>
                <a:ext uri="{FF2B5EF4-FFF2-40B4-BE49-F238E27FC236}">
                  <a16:creationId xmlns:a16="http://schemas.microsoft.com/office/drawing/2014/main" id="{4F513E6F-E859-274D-E8BC-A5F6F98CC8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76684" y="18327837"/>
              <a:ext cx="945601" cy="945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96">
              <a:extLst>
                <a:ext uri="{FF2B5EF4-FFF2-40B4-BE49-F238E27FC236}">
                  <a16:creationId xmlns:a16="http://schemas.microsoft.com/office/drawing/2014/main" id="{772F95F1-59C1-4A55-72FE-3507EDCE273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11772" y="18320773"/>
              <a:ext cx="930977" cy="930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98">
              <a:extLst>
                <a:ext uri="{FF2B5EF4-FFF2-40B4-BE49-F238E27FC236}">
                  <a16:creationId xmlns:a16="http://schemas.microsoft.com/office/drawing/2014/main" id="{0D14A721-014B-FE95-2626-C7EBBCE835B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09859" y="19267061"/>
              <a:ext cx="935612" cy="9356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100">
              <a:extLst>
                <a:ext uri="{FF2B5EF4-FFF2-40B4-BE49-F238E27FC236}">
                  <a16:creationId xmlns:a16="http://schemas.microsoft.com/office/drawing/2014/main" id="{CCDD0162-C8C1-09DA-01AE-DDCCACB6FB7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29769" y="20194278"/>
              <a:ext cx="952396" cy="9523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102">
              <a:extLst>
                <a:ext uri="{FF2B5EF4-FFF2-40B4-BE49-F238E27FC236}">
                  <a16:creationId xmlns:a16="http://schemas.microsoft.com/office/drawing/2014/main" id="{ED724AF1-4B73-BFC9-5A86-D13F77D977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35516" y="19249768"/>
              <a:ext cx="949148" cy="9491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104">
              <a:extLst>
                <a:ext uri="{FF2B5EF4-FFF2-40B4-BE49-F238E27FC236}">
                  <a16:creationId xmlns:a16="http://schemas.microsoft.com/office/drawing/2014/main" id="{28600E6A-FD5E-738F-A229-50FEBB470BA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65754" y="20191915"/>
              <a:ext cx="927788" cy="9277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7" name="Picture 108">
              <a:extLst>
                <a:ext uri="{FF2B5EF4-FFF2-40B4-BE49-F238E27FC236}">
                  <a16:creationId xmlns:a16="http://schemas.microsoft.com/office/drawing/2014/main" id="{F9DBE0BC-CDDB-EFD7-EB14-ACF0B5A5DF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51985" y="18318267"/>
              <a:ext cx="935160" cy="935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8" name="Picture 110">
              <a:extLst>
                <a:ext uri="{FF2B5EF4-FFF2-40B4-BE49-F238E27FC236}">
                  <a16:creationId xmlns:a16="http://schemas.microsoft.com/office/drawing/2014/main" id="{78EB4A06-8886-5EF5-3BBB-EFEB1CCDD1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80327" y="19248945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112">
              <a:extLst>
                <a:ext uri="{FF2B5EF4-FFF2-40B4-BE49-F238E27FC236}">
                  <a16:creationId xmlns:a16="http://schemas.microsoft.com/office/drawing/2014/main" id="{2553672F-D279-7680-9AF7-0A4CEDAB08A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86162" y="20168784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0" name="Picture 114">
              <a:extLst>
                <a:ext uri="{FF2B5EF4-FFF2-40B4-BE49-F238E27FC236}">
                  <a16:creationId xmlns:a16="http://schemas.microsoft.com/office/drawing/2014/main" id="{201669E9-F99D-A722-9242-21CF6E0510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75354" y="18278753"/>
              <a:ext cx="940157" cy="9401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116">
              <a:extLst>
                <a:ext uri="{FF2B5EF4-FFF2-40B4-BE49-F238E27FC236}">
                  <a16:creationId xmlns:a16="http://schemas.microsoft.com/office/drawing/2014/main" id="{2A4A8481-23C9-CFD4-AB5A-F95492E0F9C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03613" y="18284437"/>
              <a:ext cx="945739" cy="9457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118">
              <a:extLst>
                <a:ext uri="{FF2B5EF4-FFF2-40B4-BE49-F238E27FC236}">
                  <a16:creationId xmlns:a16="http://schemas.microsoft.com/office/drawing/2014/main" id="{BB37CB77-238A-4378-2F39-D282C2883C5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04472" y="19220315"/>
              <a:ext cx="931894" cy="9318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120">
              <a:extLst>
                <a:ext uri="{FF2B5EF4-FFF2-40B4-BE49-F238E27FC236}">
                  <a16:creationId xmlns:a16="http://schemas.microsoft.com/office/drawing/2014/main" id="{2CBB7676-20AA-23B0-71A0-787BCF0C9EE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34234" y="19226709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1" name="Picture 122">
              <a:extLst>
                <a:ext uri="{FF2B5EF4-FFF2-40B4-BE49-F238E27FC236}">
                  <a16:creationId xmlns:a16="http://schemas.microsoft.com/office/drawing/2014/main" id="{0F145764-18CA-661B-802F-88BD00AE454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06926" y="20153505"/>
              <a:ext cx="954752" cy="9547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4" name="Picture 124">
              <a:extLst>
                <a:ext uri="{FF2B5EF4-FFF2-40B4-BE49-F238E27FC236}">
                  <a16:creationId xmlns:a16="http://schemas.microsoft.com/office/drawing/2014/main" id="{181BF85F-C026-8BE0-56B6-E8A2D6B26A7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49157" y="20145972"/>
              <a:ext cx="942746" cy="942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5" name="TextBox 474">
              <a:extLst>
                <a:ext uri="{FF2B5EF4-FFF2-40B4-BE49-F238E27FC236}">
                  <a16:creationId xmlns:a16="http://schemas.microsoft.com/office/drawing/2014/main" id="{7C3CD47D-7B8E-89A0-9BFD-76A4B69EE51A}"/>
                </a:ext>
              </a:extLst>
            </p:cNvPr>
            <p:cNvSpPr txBox="1"/>
            <p:nvPr/>
          </p:nvSpPr>
          <p:spPr>
            <a:xfrm>
              <a:off x="32644080" y="18196560"/>
              <a:ext cx="184731" cy="994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TH"/>
            </a:p>
          </p:txBody>
        </p:sp>
      </p:grpSp>
      <p:sp>
        <p:nvSpPr>
          <p:cNvPr id="483" name="TextBox 482">
            <a:extLst>
              <a:ext uri="{FF2B5EF4-FFF2-40B4-BE49-F238E27FC236}">
                <a16:creationId xmlns:a16="http://schemas.microsoft.com/office/drawing/2014/main" id="{248B4CC4-CA67-9582-EBAE-D20C130359DF}"/>
              </a:ext>
            </a:extLst>
          </p:cNvPr>
          <p:cNvSpPr txBox="1"/>
          <p:nvPr/>
        </p:nvSpPr>
        <p:spPr>
          <a:xfrm>
            <a:off x="24796509" y="18095896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487" name="TextBox 486">
            <a:extLst>
              <a:ext uri="{FF2B5EF4-FFF2-40B4-BE49-F238E27FC236}">
                <a16:creationId xmlns:a16="http://schemas.microsoft.com/office/drawing/2014/main" id="{A81A3EE0-1073-5E42-CCDD-4F66EE4A600F}"/>
              </a:ext>
            </a:extLst>
          </p:cNvPr>
          <p:cNvSpPr txBox="1"/>
          <p:nvPr/>
        </p:nvSpPr>
        <p:spPr>
          <a:xfrm>
            <a:off x="25642819" y="18095896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14" name="TextBox 513">
            <a:extLst>
              <a:ext uri="{FF2B5EF4-FFF2-40B4-BE49-F238E27FC236}">
                <a16:creationId xmlns:a16="http://schemas.microsoft.com/office/drawing/2014/main" id="{FD60F7B3-2CF3-2DB7-20CE-EA436293CA56}"/>
              </a:ext>
            </a:extLst>
          </p:cNvPr>
          <p:cNvSpPr txBox="1"/>
          <p:nvPr/>
        </p:nvSpPr>
        <p:spPr>
          <a:xfrm>
            <a:off x="26646691" y="18095896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19" name="TextBox 518">
            <a:extLst>
              <a:ext uri="{FF2B5EF4-FFF2-40B4-BE49-F238E27FC236}">
                <a16:creationId xmlns:a16="http://schemas.microsoft.com/office/drawing/2014/main" id="{0078FAED-6EA6-36C8-5BB6-D215E6781A36}"/>
              </a:ext>
            </a:extLst>
          </p:cNvPr>
          <p:cNvSpPr txBox="1"/>
          <p:nvPr/>
        </p:nvSpPr>
        <p:spPr>
          <a:xfrm>
            <a:off x="27574550" y="18095896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21" name="TextBox 520">
            <a:extLst>
              <a:ext uri="{FF2B5EF4-FFF2-40B4-BE49-F238E27FC236}">
                <a16:creationId xmlns:a16="http://schemas.microsoft.com/office/drawing/2014/main" id="{D19CA6E4-4F5A-74AF-6558-7F03C75F9EFD}"/>
              </a:ext>
            </a:extLst>
          </p:cNvPr>
          <p:cNvSpPr txBox="1"/>
          <p:nvPr/>
        </p:nvSpPr>
        <p:spPr>
          <a:xfrm>
            <a:off x="28412465" y="18095896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28" name="TextBox 527">
            <a:extLst>
              <a:ext uri="{FF2B5EF4-FFF2-40B4-BE49-F238E27FC236}">
                <a16:creationId xmlns:a16="http://schemas.microsoft.com/office/drawing/2014/main" id="{83D48FB3-6A3E-8455-E2C7-996D25DE98E2}"/>
              </a:ext>
            </a:extLst>
          </p:cNvPr>
          <p:cNvSpPr txBox="1"/>
          <p:nvPr/>
        </p:nvSpPr>
        <p:spPr>
          <a:xfrm>
            <a:off x="29594955" y="18095896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39" name="TextBox 538">
            <a:extLst>
              <a:ext uri="{FF2B5EF4-FFF2-40B4-BE49-F238E27FC236}">
                <a16:creationId xmlns:a16="http://schemas.microsoft.com/office/drawing/2014/main" id="{4F704814-005A-7287-A381-EDE90E7E86A3}"/>
              </a:ext>
            </a:extLst>
          </p:cNvPr>
          <p:cNvSpPr txBox="1"/>
          <p:nvPr/>
        </p:nvSpPr>
        <p:spPr>
          <a:xfrm>
            <a:off x="30522813" y="18095896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1028" name="TextBox 1027">
            <a:extLst>
              <a:ext uri="{FF2B5EF4-FFF2-40B4-BE49-F238E27FC236}">
                <a16:creationId xmlns:a16="http://schemas.microsoft.com/office/drawing/2014/main" id="{A3992A35-F3AB-9BBD-9120-A92746A9AF59}"/>
              </a:ext>
            </a:extLst>
          </p:cNvPr>
          <p:cNvSpPr txBox="1"/>
          <p:nvPr/>
        </p:nvSpPr>
        <p:spPr>
          <a:xfrm>
            <a:off x="31360728" y="18095896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1029" name="TextBox 1028">
            <a:extLst>
              <a:ext uri="{FF2B5EF4-FFF2-40B4-BE49-F238E27FC236}">
                <a16:creationId xmlns:a16="http://schemas.microsoft.com/office/drawing/2014/main" id="{6F097582-4A83-8178-34D3-CA5AEBD06AF0}"/>
              </a:ext>
            </a:extLst>
          </p:cNvPr>
          <p:cNvSpPr txBox="1"/>
          <p:nvPr/>
        </p:nvSpPr>
        <p:spPr>
          <a:xfrm>
            <a:off x="23819134" y="18095896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1031" name="TextBox 1030">
            <a:extLst>
              <a:ext uri="{FF2B5EF4-FFF2-40B4-BE49-F238E27FC236}">
                <a16:creationId xmlns:a16="http://schemas.microsoft.com/office/drawing/2014/main" id="{D683E4D0-6F6F-B777-4869-0DB61BD9C8C1}"/>
              </a:ext>
            </a:extLst>
          </p:cNvPr>
          <p:cNvSpPr txBox="1"/>
          <p:nvPr/>
        </p:nvSpPr>
        <p:spPr>
          <a:xfrm>
            <a:off x="32716000" y="19639345"/>
            <a:ext cx="1949573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b="1">
                <a:latin typeface="Arial"/>
                <a:ea typeface="MS PGothic"/>
                <a:cs typeface="Arial"/>
              </a:rPr>
              <a:t>References: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735EE24-4A97-7AE6-2479-12D1DC29A8CB}"/>
              </a:ext>
            </a:extLst>
          </p:cNvPr>
          <p:cNvCxnSpPr>
            <a:cxnSpLocks/>
          </p:cNvCxnSpPr>
          <p:nvPr/>
        </p:nvCxnSpPr>
        <p:spPr>
          <a:xfrm>
            <a:off x="4642181" y="20087398"/>
            <a:ext cx="223307" cy="194843"/>
          </a:xfrm>
          <a:prstGeom prst="straightConnector1">
            <a:avLst/>
          </a:prstGeom>
          <a:ln w="38100">
            <a:solidFill>
              <a:srgbClr val="E32D9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C2DCBEDE-69EB-DC7B-A106-72759C128336}"/>
              </a:ext>
            </a:extLst>
          </p:cNvPr>
          <p:cNvPicPr>
            <a:picLocks noChangeAspect="1"/>
          </p:cNvPicPr>
          <p:nvPr/>
        </p:nvPicPr>
        <p:blipFill>
          <a:blip r:embed="rId135"/>
          <a:stretch>
            <a:fillRect/>
          </a:stretch>
        </p:blipFill>
        <p:spPr>
          <a:xfrm>
            <a:off x="9861107" y="509451"/>
            <a:ext cx="1400456" cy="1387245"/>
          </a:xfrm>
          <a:prstGeom prst="rect">
            <a:avLst/>
          </a:prstGeom>
        </p:spPr>
      </p:pic>
      <p:pic>
        <p:nvPicPr>
          <p:cNvPr id="13" name="Picture 2" descr="Github Logo - Free social media icons">
            <a:extLst>
              <a:ext uri="{FF2B5EF4-FFF2-40B4-BE49-F238E27FC236}">
                <a16:creationId xmlns:a16="http://schemas.microsoft.com/office/drawing/2014/main" id="{18CD7D17-DB80-EEEC-314F-0951941ED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5584" y="983600"/>
            <a:ext cx="452382" cy="452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32" name="Table 1131">
            <a:extLst>
              <a:ext uri="{FF2B5EF4-FFF2-40B4-BE49-F238E27FC236}">
                <a16:creationId xmlns:a16="http://schemas.microsoft.com/office/drawing/2014/main" id="{E83B3DC0-E2CA-4CB4-0C21-7E67B7918BD0}"/>
              </a:ext>
            </a:extLst>
          </p:cNvPr>
          <p:cNvGraphicFramePr>
            <a:graphicFrameLocks noGrp="1"/>
          </p:cNvGraphicFramePr>
          <p:nvPr/>
        </p:nvGraphicFramePr>
        <p:xfrm>
          <a:off x="32940955" y="2211867"/>
          <a:ext cx="9920732" cy="223837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933828">
                  <a:extLst>
                    <a:ext uri="{9D8B030D-6E8A-4147-A177-3AD203B41FA5}">
                      <a16:colId xmlns:a16="http://schemas.microsoft.com/office/drawing/2014/main" val="2875763960"/>
                    </a:ext>
                  </a:extLst>
                </a:gridCol>
                <a:gridCol w="1676303">
                  <a:extLst>
                    <a:ext uri="{9D8B030D-6E8A-4147-A177-3AD203B41FA5}">
                      <a16:colId xmlns:a16="http://schemas.microsoft.com/office/drawing/2014/main" val="1103125948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4080886344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111263997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6152079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5108261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83073400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822147217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568164676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9456014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274765339"/>
                    </a:ext>
                  </a:extLst>
                </a:gridCol>
              </a:tblGrid>
              <a:tr h="4857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Dataset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Method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Scale-invariant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Angular Error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Normalized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9094253"/>
                  </a:ext>
                </a:extLst>
              </a:tr>
              <a:tr h="247650"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Diffuse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059905"/>
                  </a:ext>
                </a:extLst>
              </a:tr>
              <a:tr h="247650">
                <a:tc rowSpan="2">
                  <a:txBody>
                    <a:bodyPr/>
                    <a:lstStyle/>
                    <a:p>
                      <a:pPr algn="ctr" fontAlgn="auto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Laval</a:t>
                      </a:r>
                      <a:br>
                        <a:rPr lang="en-US" sz="1700"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Indoor</a:t>
                      </a:r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err="1">
                          <a:effectLst/>
                          <a:latin typeface="Calibri"/>
                        </a:rPr>
                        <a:t>StyleLight</a:t>
                      </a:r>
                      <a:r>
                        <a:rPr lang="en-US" sz="1700">
                          <a:effectLst/>
                          <a:latin typeface="Calibri"/>
                        </a:rPr>
                        <a:t>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0.55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4.24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4.74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6.78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0374357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 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3.42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5.94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9585457"/>
                  </a:ext>
                </a:extLst>
              </a:tr>
              <a:tr h="247650">
                <a:tc rowSpan="2">
                  <a:txBody>
                    <a:bodyPr/>
                    <a:lstStyle/>
                    <a:p>
                      <a:pPr algn="ctr" fontAlgn="auto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Poly</a:t>
                      </a:r>
                      <a:br>
                        <a:rPr lang="en-US" sz="1700"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Haven</a:t>
                      </a:r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err="1">
                          <a:effectLst/>
                          <a:latin typeface="Calibri"/>
                        </a:rPr>
                        <a:t>StyleLight</a:t>
                      </a:r>
                      <a:r>
                        <a:rPr lang="en-US" sz="1700">
                          <a:effectLst/>
                          <a:latin typeface="Calibri"/>
                        </a:rPr>
                        <a:t>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0.64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3.53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7.12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8945661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0.66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3.60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4.29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5089405"/>
                  </a:ext>
                </a:extLst>
              </a:tr>
            </a:tbl>
          </a:graphicData>
        </a:graphic>
      </p:graphicFrame>
      <p:pic>
        <p:nvPicPr>
          <p:cNvPr id="14" name="Picture 13" descr="A reflection of a city in a shiny ball&#10;&#10;Description automatically generated">
            <a:extLst>
              <a:ext uri="{FF2B5EF4-FFF2-40B4-BE49-F238E27FC236}">
                <a16:creationId xmlns:a16="http://schemas.microsoft.com/office/drawing/2014/main" id="{D59FE8FC-62E4-D0F4-1730-529513D5AD38}"/>
              </a:ext>
            </a:extLst>
          </p:cNvPr>
          <p:cNvPicPr>
            <a:picLocks noChangeAspect="1"/>
          </p:cNvPicPr>
          <p:nvPr/>
        </p:nvPicPr>
        <p:blipFill>
          <a:blip r:embed="rId137"/>
          <a:stretch>
            <a:fillRect/>
          </a:stretch>
        </p:blipFill>
        <p:spPr>
          <a:xfrm>
            <a:off x="3329578" y="826683"/>
            <a:ext cx="4733110" cy="4732470"/>
          </a:xfrm>
          <a:prstGeom prst="rect">
            <a:avLst/>
          </a:prstGeom>
        </p:spPr>
      </p:pic>
      <p:pic>
        <p:nvPicPr>
          <p:cNvPr id="1151" name="Picture 1150">
            <a:extLst>
              <a:ext uri="{FF2B5EF4-FFF2-40B4-BE49-F238E27FC236}">
                <a16:creationId xmlns:a16="http://schemas.microsoft.com/office/drawing/2014/main" id="{94E3F783-27E7-8F02-81B6-462973766BCE}"/>
              </a:ext>
            </a:extLst>
          </p:cNvPr>
          <p:cNvPicPr>
            <a:picLocks noChangeAspect="1"/>
          </p:cNvPicPr>
          <p:nvPr/>
        </p:nvPicPr>
        <p:blipFill>
          <a:blip r:embed="rId138"/>
          <a:stretch>
            <a:fillRect/>
          </a:stretch>
        </p:blipFill>
        <p:spPr>
          <a:xfrm>
            <a:off x="19933042" y="12021665"/>
            <a:ext cx="667466" cy="6675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7A6E599-B31F-3F5B-D761-3CE2DF1AB213}"/>
              </a:ext>
            </a:extLst>
          </p:cNvPr>
          <p:cNvPicPr>
            <a:picLocks noChangeAspect="1"/>
          </p:cNvPicPr>
          <p:nvPr/>
        </p:nvPicPr>
        <p:blipFill>
          <a:blip r:embed="rId139"/>
          <a:stretch>
            <a:fillRect/>
          </a:stretch>
        </p:blipFill>
        <p:spPr>
          <a:xfrm>
            <a:off x="23094957" y="13718522"/>
            <a:ext cx="667360" cy="667512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9ED65267-693B-1AC2-83D9-2E8EDB6E2843}"/>
              </a:ext>
            </a:extLst>
          </p:cNvPr>
          <p:cNvGrpSpPr/>
          <p:nvPr/>
        </p:nvGrpSpPr>
        <p:grpSpPr>
          <a:xfrm>
            <a:off x="29956094" y="13556909"/>
            <a:ext cx="2255668" cy="955455"/>
            <a:chOff x="29956094" y="13556909"/>
            <a:chExt cx="2255668" cy="955455"/>
          </a:xfrm>
        </p:grpSpPr>
        <p:grpSp>
          <p:nvGrpSpPr>
            <p:cNvPr id="460" name="Group 459">
              <a:extLst>
                <a:ext uri="{FF2B5EF4-FFF2-40B4-BE49-F238E27FC236}">
                  <a16:creationId xmlns:a16="http://schemas.microsoft.com/office/drawing/2014/main" id="{D3E54DCA-38F8-3823-237B-CFDD9E0EBEF6}"/>
                </a:ext>
              </a:extLst>
            </p:cNvPr>
            <p:cNvGrpSpPr/>
            <p:nvPr/>
          </p:nvGrpSpPr>
          <p:grpSpPr>
            <a:xfrm>
              <a:off x="29956094" y="13556909"/>
              <a:ext cx="2255668" cy="955455"/>
              <a:chOff x="29875360" y="13522093"/>
              <a:chExt cx="1661490" cy="703774"/>
            </a:xfrm>
          </p:grpSpPr>
          <p:pic>
            <p:nvPicPr>
              <p:cNvPr id="618" name="Picture 617" descr="A colorful circle with black background&#10;&#10;Description automatically generated">
                <a:extLst>
                  <a:ext uri="{FF2B5EF4-FFF2-40B4-BE49-F238E27FC236}">
                    <a16:creationId xmlns:a16="http://schemas.microsoft.com/office/drawing/2014/main" id="{A6796C5F-58A2-C0BD-1F77-75914CFB48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29982056" y="13672481"/>
                <a:ext cx="518998" cy="519003"/>
              </a:xfrm>
              <a:prstGeom prst="rect">
                <a:avLst/>
              </a:prstGeom>
            </p:spPr>
          </p:pic>
          <p:pic>
            <p:nvPicPr>
              <p:cNvPr id="619" name="Picture 618" descr="A colorful circle with black background&#10;&#10;Description automatically generated">
                <a:extLst>
                  <a:ext uri="{FF2B5EF4-FFF2-40B4-BE49-F238E27FC236}">
                    <a16:creationId xmlns:a16="http://schemas.microsoft.com/office/drawing/2014/main" id="{3C866AFB-FCC9-D9CD-B76A-A3AEE4348A4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30681124" y="13672889"/>
                <a:ext cx="518998" cy="519003"/>
              </a:xfrm>
              <a:prstGeom prst="rect">
                <a:avLst/>
              </a:prstGeom>
            </p:spPr>
          </p:pic>
          <p:sp>
            <p:nvSpPr>
              <p:cNvPr id="620" name="TextBox 619">
                <a:extLst>
                  <a:ext uri="{FF2B5EF4-FFF2-40B4-BE49-F238E27FC236}">
                    <a16:creationId xmlns:a16="http://schemas.microsoft.com/office/drawing/2014/main" id="{74CE7ECE-3053-08AF-2C49-411E94F38943}"/>
                  </a:ext>
                </a:extLst>
              </p:cNvPr>
              <p:cNvSpPr txBox="1"/>
              <p:nvPr/>
            </p:nvSpPr>
            <p:spPr>
              <a:xfrm>
                <a:off x="30488895" y="13791674"/>
                <a:ext cx="186795" cy="249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b="1">
                    <a:latin typeface="Arial"/>
                    <a:ea typeface="Helvetica Neue Medium" panose="02000503000000020004" pitchFamily="2" charset="0"/>
                    <a:cs typeface="Arial"/>
                  </a:rPr>
                  <a:t>-</a:t>
                </a:r>
              </a:p>
            </p:txBody>
          </p:sp>
          <p:sp>
            <p:nvSpPr>
              <p:cNvPr id="621" name="TextBox 620">
                <a:extLst>
                  <a:ext uri="{FF2B5EF4-FFF2-40B4-BE49-F238E27FC236}">
                    <a16:creationId xmlns:a16="http://schemas.microsoft.com/office/drawing/2014/main" id="{60A3AF19-7628-994A-B810-AED72734E609}"/>
                  </a:ext>
                </a:extLst>
              </p:cNvPr>
              <p:cNvSpPr txBox="1"/>
              <p:nvPr/>
            </p:nvSpPr>
            <p:spPr>
              <a:xfrm flipH="1">
                <a:off x="31336725" y="13522093"/>
                <a:ext cx="200125" cy="18466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r>
                  <a:rPr lang="en-US" sz="1200">
                    <a:latin typeface="Arial"/>
                    <a:ea typeface="Helvetica Neue Medium" panose="02000503000000020004" pitchFamily="2" charset="0"/>
                    <a:cs typeface="Arial"/>
                  </a:rPr>
                  <a:t>2</a:t>
                </a:r>
              </a:p>
            </p:txBody>
          </p:sp>
          <p:cxnSp>
            <p:nvCxnSpPr>
              <p:cNvPr id="636" name="Straight Connector 635">
                <a:extLst>
                  <a:ext uri="{FF2B5EF4-FFF2-40B4-BE49-F238E27FC236}">
                    <a16:creationId xmlns:a16="http://schemas.microsoft.com/office/drawing/2014/main" id="{49589EF5-DBF1-1B77-646E-35A6B126E7C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875360" y="13613731"/>
                <a:ext cx="0" cy="612136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7" name="Straight Connector 636">
                <a:extLst>
                  <a:ext uri="{FF2B5EF4-FFF2-40B4-BE49-F238E27FC236}">
                    <a16:creationId xmlns:a16="http://schemas.microsoft.com/office/drawing/2014/main" id="{CD375D35-6E92-223F-F2DF-3A056C3420C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922897" y="13613731"/>
                <a:ext cx="0" cy="612136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A1E8372-8855-5298-425D-E92069AF3B23}"/>
                </a:ext>
              </a:extLst>
            </p:cNvPr>
            <p:cNvCxnSpPr>
              <a:cxnSpLocks/>
            </p:cNvCxnSpPr>
            <p:nvPr/>
          </p:nvCxnSpPr>
          <p:spPr>
            <a:xfrm>
              <a:off x="31848253" y="13681314"/>
              <a:ext cx="0" cy="83104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7120F7E-492D-6334-DDB8-C6D3E4E50472}"/>
                </a:ext>
              </a:extLst>
            </p:cNvPr>
            <p:cNvCxnSpPr>
              <a:cxnSpLocks/>
            </p:cNvCxnSpPr>
            <p:nvPr/>
          </p:nvCxnSpPr>
          <p:spPr>
            <a:xfrm>
              <a:off x="31912790" y="13681314"/>
              <a:ext cx="0" cy="83104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50" name="TextBox 1049">
            <a:extLst>
              <a:ext uri="{FF2B5EF4-FFF2-40B4-BE49-F238E27FC236}">
                <a16:creationId xmlns:a16="http://schemas.microsoft.com/office/drawing/2014/main" id="{4AE3109A-662B-6281-E0B1-CC2242AFBD73}"/>
              </a:ext>
            </a:extLst>
          </p:cNvPr>
          <p:cNvSpPr txBox="1"/>
          <p:nvPr/>
        </p:nvSpPr>
        <p:spPr>
          <a:xfrm>
            <a:off x="32957402" y="19989352"/>
            <a:ext cx="184731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1600">
              <a:latin typeface="Arial"/>
              <a:ea typeface="MS PGothic"/>
              <a:cs typeface="Arial"/>
            </a:endParaRPr>
          </a:p>
        </p:txBody>
      </p:sp>
      <p:sp>
        <p:nvSpPr>
          <p:cNvPr id="205" name="TextBox 204">
            <a:extLst>
              <a:ext uri="{FF2B5EF4-FFF2-40B4-BE49-F238E27FC236}">
                <a16:creationId xmlns:a16="http://schemas.microsoft.com/office/drawing/2014/main" id="{B8D743F5-05A7-7643-C4B6-88667E7A84CA}"/>
              </a:ext>
            </a:extLst>
          </p:cNvPr>
          <p:cNvSpPr txBox="1"/>
          <p:nvPr/>
        </p:nvSpPr>
        <p:spPr>
          <a:xfrm>
            <a:off x="34965981" y="5436255"/>
            <a:ext cx="1106938" cy="3893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latin typeface="Arial"/>
                <a:ea typeface="MS PGothic"/>
                <a:cs typeface="Arial"/>
              </a:rPr>
              <a:t>Normal</a:t>
            </a:r>
            <a:endParaRPr lang="en-US" sz="6600"/>
          </a:p>
        </p:txBody>
      </p:sp>
      <p:sp>
        <p:nvSpPr>
          <p:cNvPr id="206" name="TextBox 205">
            <a:extLst>
              <a:ext uri="{FF2B5EF4-FFF2-40B4-BE49-F238E27FC236}">
                <a16:creationId xmlns:a16="http://schemas.microsoft.com/office/drawing/2014/main" id="{FA5F3332-E189-C563-B0C1-2A77554A280C}"/>
              </a:ext>
            </a:extLst>
          </p:cNvPr>
          <p:cNvSpPr txBox="1"/>
          <p:nvPr/>
        </p:nvSpPr>
        <p:spPr>
          <a:xfrm>
            <a:off x="36067671" y="5436255"/>
            <a:ext cx="1999098" cy="3893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latin typeface="Arial"/>
                <a:ea typeface="MS PGothic"/>
                <a:cs typeface="Arial"/>
              </a:rPr>
              <a:t>Underexposed</a:t>
            </a:r>
            <a:endParaRPr lang="en-US" sz="6600"/>
          </a:p>
        </p:txBody>
      </p:sp>
      <p:sp>
        <p:nvSpPr>
          <p:cNvPr id="207" name="TextBox 206">
            <a:extLst>
              <a:ext uri="{FF2B5EF4-FFF2-40B4-BE49-F238E27FC236}">
                <a16:creationId xmlns:a16="http://schemas.microsoft.com/office/drawing/2014/main" id="{1DC95880-7817-E005-2475-59B9F3EF7139}"/>
              </a:ext>
            </a:extLst>
          </p:cNvPr>
          <p:cNvSpPr txBox="1"/>
          <p:nvPr/>
        </p:nvSpPr>
        <p:spPr>
          <a:xfrm>
            <a:off x="39966093" y="5436255"/>
            <a:ext cx="1120664" cy="3893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latin typeface="Arial"/>
                <a:ea typeface="MS PGothic"/>
                <a:cs typeface="Arial"/>
              </a:rPr>
              <a:t>Normal</a:t>
            </a:r>
            <a:endParaRPr lang="en-US" sz="6600"/>
          </a:p>
        </p:txBody>
      </p:sp>
      <p:sp>
        <p:nvSpPr>
          <p:cNvPr id="208" name="TextBox 207">
            <a:extLst>
              <a:ext uri="{FF2B5EF4-FFF2-40B4-BE49-F238E27FC236}">
                <a16:creationId xmlns:a16="http://schemas.microsoft.com/office/drawing/2014/main" id="{03CD1E3E-776C-F87E-D1D7-E141C49AEAD1}"/>
              </a:ext>
            </a:extLst>
          </p:cNvPr>
          <p:cNvSpPr txBox="1"/>
          <p:nvPr/>
        </p:nvSpPr>
        <p:spPr>
          <a:xfrm>
            <a:off x="41045152" y="5436255"/>
            <a:ext cx="1999098" cy="3893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latin typeface="Arial"/>
                <a:ea typeface="MS PGothic"/>
                <a:cs typeface="Arial"/>
              </a:rPr>
              <a:t>Underexposed</a:t>
            </a:r>
            <a:endParaRPr lang="en-US" sz="6600"/>
          </a:p>
        </p:txBody>
      </p:sp>
      <p:pic>
        <p:nvPicPr>
          <p:cNvPr id="522" name="Picture 521">
            <a:extLst>
              <a:ext uri="{FF2B5EF4-FFF2-40B4-BE49-F238E27FC236}">
                <a16:creationId xmlns:a16="http://schemas.microsoft.com/office/drawing/2014/main" id="{40B53F2E-0814-6B43-47C8-38445195207B}"/>
              </a:ext>
            </a:extLst>
          </p:cNvPr>
          <p:cNvPicPr>
            <a:picLocks noChangeAspect="1"/>
          </p:cNvPicPr>
          <p:nvPr/>
        </p:nvPicPr>
        <p:blipFill>
          <a:blip r:embed="rId142"/>
          <a:stretch>
            <a:fillRect/>
          </a:stretch>
        </p:blipFill>
        <p:spPr>
          <a:xfrm>
            <a:off x="33052048" y="5924146"/>
            <a:ext cx="1705963" cy="1282828"/>
          </a:xfrm>
          <a:prstGeom prst="rect">
            <a:avLst/>
          </a:prstGeom>
        </p:spPr>
      </p:pic>
      <p:pic>
        <p:nvPicPr>
          <p:cNvPr id="523" name="Picture 522">
            <a:extLst>
              <a:ext uri="{FF2B5EF4-FFF2-40B4-BE49-F238E27FC236}">
                <a16:creationId xmlns:a16="http://schemas.microsoft.com/office/drawing/2014/main" id="{D26F949E-42B5-25C7-1F86-39D02E7C192E}"/>
              </a:ext>
            </a:extLst>
          </p:cNvPr>
          <p:cNvPicPr>
            <a:picLocks noChangeAspect="1"/>
          </p:cNvPicPr>
          <p:nvPr/>
        </p:nvPicPr>
        <p:blipFill>
          <a:blip r:embed="rId143"/>
          <a:stretch>
            <a:fillRect/>
          </a:stretch>
        </p:blipFill>
        <p:spPr>
          <a:xfrm>
            <a:off x="34769519" y="5792310"/>
            <a:ext cx="1516412" cy="1520389"/>
          </a:xfrm>
          <a:prstGeom prst="rect">
            <a:avLst/>
          </a:prstGeom>
        </p:spPr>
      </p:pic>
      <p:pic>
        <p:nvPicPr>
          <p:cNvPr id="524" name="Picture 523">
            <a:extLst>
              <a:ext uri="{FF2B5EF4-FFF2-40B4-BE49-F238E27FC236}">
                <a16:creationId xmlns:a16="http://schemas.microsoft.com/office/drawing/2014/main" id="{85BEDC32-C318-1082-AA44-13D2EC93A41C}"/>
              </a:ext>
            </a:extLst>
          </p:cNvPr>
          <p:cNvPicPr>
            <a:picLocks noChangeAspect="1"/>
          </p:cNvPicPr>
          <p:nvPr/>
        </p:nvPicPr>
        <p:blipFill>
          <a:blip r:embed="rId144"/>
          <a:stretch>
            <a:fillRect/>
          </a:stretch>
        </p:blipFill>
        <p:spPr>
          <a:xfrm>
            <a:off x="36290000" y="5805365"/>
            <a:ext cx="1516412" cy="1520389"/>
          </a:xfrm>
          <a:prstGeom prst="rect">
            <a:avLst/>
          </a:prstGeom>
        </p:spPr>
      </p:pic>
      <p:pic>
        <p:nvPicPr>
          <p:cNvPr id="525" name="Picture 524" descr="A mirror ball on a brick wall&#10;&#10;Description automatically generated">
            <a:extLst>
              <a:ext uri="{FF2B5EF4-FFF2-40B4-BE49-F238E27FC236}">
                <a16:creationId xmlns:a16="http://schemas.microsoft.com/office/drawing/2014/main" id="{71A2D378-29F1-87BA-294C-13DD25D5DC0D}"/>
              </a:ext>
            </a:extLst>
          </p:cNvPr>
          <p:cNvPicPr>
            <a:picLocks noChangeAspect="1"/>
          </p:cNvPicPr>
          <p:nvPr/>
        </p:nvPicPr>
        <p:blipFill>
          <a:blip r:embed="rId145"/>
          <a:stretch>
            <a:fillRect/>
          </a:stretch>
        </p:blipFill>
        <p:spPr>
          <a:xfrm>
            <a:off x="33055508" y="7431849"/>
            <a:ext cx="1705963" cy="1282828"/>
          </a:xfrm>
          <a:prstGeom prst="rect">
            <a:avLst/>
          </a:prstGeom>
        </p:spPr>
      </p:pic>
      <p:pic>
        <p:nvPicPr>
          <p:cNvPr id="526" name="Picture 525" descr="A close-up of a black sphere&#10;&#10;Description automatically generated">
            <a:extLst>
              <a:ext uri="{FF2B5EF4-FFF2-40B4-BE49-F238E27FC236}">
                <a16:creationId xmlns:a16="http://schemas.microsoft.com/office/drawing/2014/main" id="{3D4494DB-1CA9-5520-4B98-2FB44BCF30F0}"/>
              </a:ext>
            </a:extLst>
          </p:cNvPr>
          <p:cNvPicPr>
            <a:picLocks noChangeAspect="1"/>
          </p:cNvPicPr>
          <p:nvPr/>
        </p:nvPicPr>
        <p:blipFill>
          <a:blip r:embed="rId146"/>
          <a:stretch>
            <a:fillRect/>
          </a:stretch>
        </p:blipFill>
        <p:spPr>
          <a:xfrm>
            <a:off x="34769519" y="7313068"/>
            <a:ext cx="1516412" cy="1520389"/>
          </a:xfrm>
          <a:prstGeom prst="rect">
            <a:avLst/>
          </a:prstGeom>
        </p:spPr>
      </p:pic>
      <p:pic>
        <p:nvPicPr>
          <p:cNvPr id="527" name="Picture 526" descr="A black sphere with a window in the background&#10;&#10;Description automatically generated">
            <a:extLst>
              <a:ext uri="{FF2B5EF4-FFF2-40B4-BE49-F238E27FC236}">
                <a16:creationId xmlns:a16="http://schemas.microsoft.com/office/drawing/2014/main" id="{EF43C3D2-A965-D7EB-2E1D-A2721ED61E59}"/>
              </a:ext>
            </a:extLst>
          </p:cNvPr>
          <p:cNvPicPr>
            <a:picLocks noChangeAspect="1"/>
          </p:cNvPicPr>
          <p:nvPr/>
        </p:nvPicPr>
        <p:blipFill>
          <a:blip r:embed="rId147"/>
          <a:stretch>
            <a:fillRect/>
          </a:stretch>
        </p:blipFill>
        <p:spPr>
          <a:xfrm>
            <a:off x="36290000" y="7313068"/>
            <a:ext cx="1516412" cy="1520389"/>
          </a:xfrm>
          <a:prstGeom prst="rect">
            <a:avLst/>
          </a:prstGeom>
        </p:spPr>
      </p:pic>
      <p:pic>
        <p:nvPicPr>
          <p:cNvPr id="1042" name="Picture 1041" descr="A person with a shiny silver ball over his face&#10;&#10;Description automatically generated">
            <a:extLst>
              <a:ext uri="{FF2B5EF4-FFF2-40B4-BE49-F238E27FC236}">
                <a16:creationId xmlns:a16="http://schemas.microsoft.com/office/drawing/2014/main" id="{6877F606-979F-D2D9-F04D-009B2D0C10D0}"/>
              </a:ext>
            </a:extLst>
          </p:cNvPr>
          <p:cNvPicPr>
            <a:picLocks noChangeAspect="1"/>
          </p:cNvPicPr>
          <p:nvPr/>
        </p:nvPicPr>
        <p:blipFill>
          <a:blip r:embed="rId148"/>
          <a:stretch>
            <a:fillRect/>
          </a:stretch>
        </p:blipFill>
        <p:spPr>
          <a:xfrm>
            <a:off x="33055508" y="8948651"/>
            <a:ext cx="1705963" cy="1282828"/>
          </a:xfrm>
          <a:prstGeom prst="rect">
            <a:avLst/>
          </a:prstGeom>
        </p:spPr>
      </p:pic>
      <p:pic>
        <p:nvPicPr>
          <p:cNvPr id="1051" name="Picture 1050" descr="A close-up of a mirror&#10;&#10;Description automatically generated">
            <a:extLst>
              <a:ext uri="{FF2B5EF4-FFF2-40B4-BE49-F238E27FC236}">
                <a16:creationId xmlns:a16="http://schemas.microsoft.com/office/drawing/2014/main" id="{0AB2D159-734F-BA79-BABC-9B5F0CD66EB6}"/>
              </a:ext>
            </a:extLst>
          </p:cNvPr>
          <p:cNvPicPr>
            <a:picLocks noChangeAspect="1"/>
          </p:cNvPicPr>
          <p:nvPr/>
        </p:nvPicPr>
        <p:blipFill>
          <a:blip r:embed="rId149"/>
          <a:stretch>
            <a:fillRect/>
          </a:stretch>
        </p:blipFill>
        <p:spPr>
          <a:xfrm>
            <a:off x="34769519" y="8829871"/>
            <a:ext cx="1516412" cy="1520389"/>
          </a:xfrm>
          <a:prstGeom prst="rect">
            <a:avLst/>
          </a:prstGeom>
        </p:spPr>
      </p:pic>
      <p:pic>
        <p:nvPicPr>
          <p:cNvPr id="1052" name="Picture 1051" descr="A close up of a mirror&#10;&#10;Description automatically generated">
            <a:extLst>
              <a:ext uri="{FF2B5EF4-FFF2-40B4-BE49-F238E27FC236}">
                <a16:creationId xmlns:a16="http://schemas.microsoft.com/office/drawing/2014/main" id="{EBBE2C1D-C13C-4943-97F7-8D64774F554E}"/>
              </a:ext>
            </a:extLst>
          </p:cNvPr>
          <p:cNvPicPr>
            <a:picLocks noChangeAspect="1"/>
          </p:cNvPicPr>
          <p:nvPr/>
        </p:nvPicPr>
        <p:blipFill>
          <a:blip r:embed="rId150"/>
          <a:stretch>
            <a:fillRect/>
          </a:stretch>
        </p:blipFill>
        <p:spPr>
          <a:xfrm>
            <a:off x="36290000" y="8829871"/>
            <a:ext cx="1516412" cy="1520389"/>
          </a:xfrm>
          <a:prstGeom prst="rect">
            <a:avLst/>
          </a:prstGeom>
        </p:spPr>
      </p:pic>
      <p:pic>
        <p:nvPicPr>
          <p:cNvPr id="1053" name="Picture 1052" descr="A large reflective ball over a street&#10;&#10;Description automatically generated">
            <a:extLst>
              <a:ext uri="{FF2B5EF4-FFF2-40B4-BE49-F238E27FC236}">
                <a16:creationId xmlns:a16="http://schemas.microsoft.com/office/drawing/2014/main" id="{F510DA9F-37DC-E6F6-C50F-C0C7FEFC51A7}"/>
              </a:ext>
            </a:extLst>
          </p:cNvPr>
          <p:cNvPicPr>
            <a:picLocks noChangeAspect="1"/>
          </p:cNvPicPr>
          <p:nvPr/>
        </p:nvPicPr>
        <p:blipFill>
          <a:blip r:embed="rId151"/>
          <a:stretch>
            <a:fillRect/>
          </a:stretch>
        </p:blipFill>
        <p:spPr>
          <a:xfrm>
            <a:off x="38041754" y="5924146"/>
            <a:ext cx="1705963" cy="1282828"/>
          </a:xfrm>
          <a:prstGeom prst="rect">
            <a:avLst/>
          </a:prstGeom>
        </p:spPr>
      </p:pic>
      <p:pic>
        <p:nvPicPr>
          <p:cNvPr id="1054" name="Picture 1053" descr="A close-up of a mirror ball&#10;&#10;Description automatically generated">
            <a:extLst>
              <a:ext uri="{FF2B5EF4-FFF2-40B4-BE49-F238E27FC236}">
                <a16:creationId xmlns:a16="http://schemas.microsoft.com/office/drawing/2014/main" id="{A57637C9-1A9F-2975-A3FC-22E4A7B34F74}"/>
              </a:ext>
            </a:extLst>
          </p:cNvPr>
          <p:cNvPicPr>
            <a:picLocks noChangeAspect="1"/>
          </p:cNvPicPr>
          <p:nvPr/>
        </p:nvPicPr>
        <p:blipFill>
          <a:blip r:embed="rId152"/>
          <a:stretch>
            <a:fillRect/>
          </a:stretch>
        </p:blipFill>
        <p:spPr>
          <a:xfrm>
            <a:off x="39753691" y="5796265"/>
            <a:ext cx="1516412" cy="1520389"/>
          </a:xfrm>
          <a:prstGeom prst="rect">
            <a:avLst/>
          </a:prstGeom>
        </p:spPr>
      </p:pic>
      <p:pic>
        <p:nvPicPr>
          <p:cNvPr id="1055" name="Picture 1054" descr="A close-up of a mirror ball&#10;&#10;Description automatically generated">
            <a:extLst>
              <a:ext uri="{FF2B5EF4-FFF2-40B4-BE49-F238E27FC236}">
                <a16:creationId xmlns:a16="http://schemas.microsoft.com/office/drawing/2014/main" id="{572943B0-7D6D-36FA-312E-BD7306A22908}"/>
              </a:ext>
            </a:extLst>
          </p:cNvPr>
          <p:cNvPicPr>
            <a:picLocks noChangeAspect="1"/>
          </p:cNvPicPr>
          <p:nvPr/>
        </p:nvPicPr>
        <p:blipFill>
          <a:blip r:embed="rId153"/>
          <a:stretch>
            <a:fillRect/>
          </a:stretch>
        </p:blipFill>
        <p:spPr>
          <a:xfrm>
            <a:off x="41270771" y="5796265"/>
            <a:ext cx="1516412" cy="1520389"/>
          </a:xfrm>
          <a:prstGeom prst="rect">
            <a:avLst/>
          </a:prstGeom>
        </p:spPr>
      </p:pic>
      <p:pic>
        <p:nvPicPr>
          <p:cNvPr id="1056" name="Picture 1055" descr="A large mirror ball above a beach&#10;&#10;Description automatically generated">
            <a:extLst>
              <a:ext uri="{FF2B5EF4-FFF2-40B4-BE49-F238E27FC236}">
                <a16:creationId xmlns:a16="http://schemas.microsoft.com/office/drawing/2014/main" id="{4D9338D5-D4BB-D0EF-5F51-8F74C33767EB}"/>
              </a:ext>
            </a:extLst>
          </p:cNvPr>
          <p:cNvPicPr>
            <a:picLocks noChangeAspect="1"/>
          </p:cNvPicPr>
          <p:nvPr/>
        </p:nvPicPr>
        <p:blipFill>
          <a:blip r:embed="rId154"/>
          <a:stretch>
            <a:fillRect/>
          </a:stretch>
        </p:blipFill>
        <p:spPr>
          <a:xfrm>
            <a:off x="38041754" y="7398077"/>
            <a:ext cx="1705963" cy="1282828"/>
          </a:xfrm>
          <a:prstGeom prst="rect">
            <a:avLst/>
          </a:prstGeom>
        </p:spPr>
      </p:pic>
      <p:pic>
        <p:nvPicPr>
          <p:cNvPr id="1057" name="Picture 1056" descr="A circular object with a blue sky and trees&#10;&#10;Description automatically generated">
            <a:extLst>
              <a:ext uri="{FF2B5EF4-FFF2-40B4-BE49-F238E27FC236}">
                <a16:creationId xmlns:a16="http://schemas.microsoft.com/office/drawing/2014/main" id="{CB13ED58-1305-DE7F-FBEF-F906213FD51C}"/>
              </a:ext>
            </a:extLst>
          </p:cNvPr>
          <p:cNvPicPr>
            <a:picLocks noChangeAspect="1"/>
          </p:cNvPicPr>
          <p:nvPr/>
        </p:nvPicPr>
        <p:blipFill>
          <a:blip r:embed="rId155"/>
          <a:stretch>
            <a:fillRect/>
          </a:stretch>
        </p:blipFill>
        <p:spPr>
          <a:xfrm>
            <a:off x="39753691" y="7321137"/>
            <a:ext cx="1516412" cy="1520389"/>
          </a:xfrm>
          <a:prstGeom prst="rect">
            <a:avLst/>
          </a:prstGeom>
        </p:spPr>
      </p:pic>
      <p:pic>
        <p:nvPicPr>
          <p:cNvPr id="1058" name="Picture 1057" descr="A circular object with a blue sky and trees&#10;&#10;Description automatically generated">
            <a:extLst>
              <a:ext uri="{FF2B5EF4-FFF2-40B4-BE49-F238E27FC236}">
                <a16:creationId xmlns:a16="http://schemas.microsoft.com/office/drawing/2014/main" id="{58728132-C45A-8CA3-4D30-6DB7ADEAA058}"/>
              </a:ext>
            </a:extLst>
          </p:cNvPr>
          <p:cNvPicPr>
            <a:picLocks noChangeAspect="1"/>
          </p:cNvPicPr>
          <p:nvPr/>
        </p:nvPicPr>
        <p:blipFill>
          <a:blip r:embed="rId156"/>
          <a:stretch>
            <a:fillRect/>
          </a:stretch>
        </p:blipFill>
        <p:spPr>
          <a:xfrm>
            <a:off x="41270771" y="7321137"/>
            <a:ext cx="1516412" cy="1520389"/>
          </a:xfrm>
          <a:prstGeom prst="rect">
            <a:avLst/>
          </a:prstGeom>
        </p:spPr>
      </p:pic>
      <p:pic>
        <p:nvPicPr>
          <p:cNvPr id="1060" name="Picture 1059" descr="A child with a pearl earring&#10;&#10;Description automatically generated">
            <a:extLst>
              <a:ext uri="{FF2B5EF4-FFF2-40B4-BE49-F238E27FC236}">
                <a16:creationId xmlns:a16="http://schemas.microsoft.com/office/drawing/2014/main" id="{ADADB1D2-B96F-2290-C7AA-F37A0215C18A}"/>
              </a:ext>
            </a:extLst>
          </p:cNvPr>
          <p:cNvPicPr>
            <a:picLocks noChangeAspect="1"/>
          </p:cNvPicPr>
          <p:nvPr/>
        </p:nvPicPr>
        <p:blipFill>
          <a:blip r:embed="rId157"/>
          <a:stretch>
            <a:fillRect/>
          </a:stretch>
        </p:blipFill>
        <p:spPr>
          <a:xfrm>
            <a:off x="33030205" y="15101950"/>
            <a:ext cx="1705963" cy="1282828"/>
          </a:xfrm>
          <a:prstGeom prst="rect">
            <a:avLst/>
          </a:prstGeom>
        </p:spPr>
      </p:pic>
      <p:pic>
        <p:nvPicPr>
          <p:cNvPr id="1061" name="Picture 1060" descr="A close up of a ball&#10;&#10;Description automatically generated">
            <a:extLst>
              <a:ext uri="{FF2B5EF4-FFF2-40B4-BE49-F238E27FC236}">
                <a16:creationId xmlns:a16="http://schemas.microsoft.com/office/drawing/2014/main" id="{EC05BBDF-2F9A-03AE-9528-89A4241F8BA7}"/>
              </a:ext>
            </a:extLst>
          </p:cNvPr>
          <p:cNvPicPr>
            <a:picLocks noChangeAspect="1"/>
          </p:cNvPicPr>
          <p:nvPr/>
        </p:nvPicPr>
        <p:blipFill>
          <a:blip r:embed="rId158"/>
          <a:stretch>
            <a:fillRect/>
          </a:stretch>
        </p:blipFill>
        <p:spPr>
          <a:xfrm>
            <a:off x="34769519" y="14983168"/>
            <a:ext cx="1516412" cy="1520389"/>
          </a:xfrm>
          <a:prstGeom prst="rect">
            <a:avLst/>
          </a:prstGeom>
        </p:spPr>
      </p:pic>
      <p:pic>
        <p:nvPicPr>
          <p:cNvPr id="1062" name="Picture 1061" descr="A close up of a ball&#10;&#10;Description automatically generated">
            <a:extLst>
              <a:ext uri="{FF2B5EF4-FFF2-40B4-BE49-F238E27FC236}">
                <a16:creationId xmlns:a16="http://schemas.microsoft.com/office/drawing/2014/main" id="{72E8E554-4E9F-6BDE-4EA2-E21C2CC432A5}"/>
              </a:ext>
            </a:extLst>
          </p:cNvPr>
          <p:cNvPicPr>
            <a:picLocks noChangeAspect="1"/>
          </p:cNvPicPr>
          <p:nvPr/>
        </p:nvPicPr>
        <p:blipFill>
          <a:blip r:embed="rId159"/>
          <a:stretch>
            <a:fillRect/>
          </a:stretch>
        </p:blipFill>
        <p:spPr>
          <a:xfrm>
            <a:off x="36290000" y="14983168"/>
            <a:ext cx="1516412" cy="1520389"/>
          </a:xfrm>
          <a:prstGeom prst="rect">
            <a:avLst/>
          </a:prstGeom>
        </p:spPr>
      </p:pic>
      <p:pic>
        <p:nvPicPr>
          <p:cNvPr id="1063" name="Picture 1062" descr="A crowd of people at a concert&#10;&#10;Description automatically generated">
            <a:extLst>
              <a:ext uri="{FF2B5EF4-FFF2-40B4-BE49-F238E27FC236}">
                <a16:creationId xmlns:a16="http://schemas.microsoft.com/office/drawing/2014/main" id="{AF096E19-C294-84F3-75E4-A5D57B2076AD}"/>
              </a:ext>
            </a:extLst>
          </p:cNvPr>
          <p:cNvPicPr>
            <a:picLocks noChangeAspect="1"/>
          </p:cNvPicPr>
          <p:nvPr/>
        </p:nvPicPr>
        <p:blipFill>
          <a:blip r:embed="rId160"/>
          <a:stretch>
            <a:fillRect/>
          </a:stretch>
        </p:blipFill>
        <p:spPr>
          <a:xfrm>
            <a:off x="33053266" y="10469779"/>
            <a:ext cx="1705963" cy="1282828"/>
          </a:xfrm>
          <a:prstGeom prst="rect">
            <a:avLst/>
          </a:prstGeom>
        </p:spPr>
      </p:pic>
      <p:pic>
        <p:nvPicPr>
          <p:cNvPr id="1064" name="Picture 1063" descr="A red circle with a black background&#10;&#10;Description automatically generated">
            <a:extLst>
              <a:ext uri="{FF2B5EF4-FFF2-40B4-BE49-F238E27FC236}">
                <a16:creationId xmlns:a16="http://schemas.microsoft.com/office/drawing/2014/main" id="{CE8B3312-6674-97CD-181A-53CDAA17CA02}"/>
              </a:ext>
            </a:extLst>
          </p:cNvPr>
          <p:cNvPicPr>
            <a:picLocks noChangeAspect="1"/>
          </p:cNvPicPr>
          <p:nvPr/>
        </p:nvPicPr>
        <p:blipFill>
          <a:blip r:embed="rId161"/>
          <a:stretch>
            <a:fillRect/>
          </a:stretch>
        </p:blipFill>
        <p:spPr>
          <a:xfrm>
            <a:off x="34769518" y="10350999"/>
            <a:ext cx="1516412" cy="1520389"/>
          </a:xfrm>
          <a:prstGeom prst="rect">
            <a:avLst/>
          </a:prstGeom>
        </p:spPr>
      </p:pic>
      <p:pic>
        <p:nvPicPr>
          <p:cNvPr id="1065" name="Picture 1064" descr="A red circle with a black background&#10;&#10;Description automatically generated">
            <a:extLst>
              <a:ext uri="{FF2B5EF4-FFF2-40B4-BE49-F238E27FC236}">
                <a16:creationId xmlns:a16="http://schemas.microsoft.com/office/drawing/2014/main" id="{BA3E146B-4BF3-6C09-618C-E3D04B2DEB09}"/>
              </a:ext>
            </a:extLst>
          </p:cNvPr>
          <p:cNvPicPr>
            <a:picLocks noChangeAspect="1"/>
          </p:cNvPicPr>
          <p:nvPr/>
        </p:nvPicPr>
        <p:blipFill>
          <a:blip r:embed="rId162"/>
          <a:stretch>
            <a:fillRect/>
          </a:stretch>
        </p:blipFill>
        <p:spPr>
          <a:xfrm>
            <a:off x="36289999" y="10350999"/>
            <a:ext cx="1516412" cy="1520389"/>
          </a:xfrm>
          <a:prstGeom prst="rect">
            <a:avLst/>
          </a:prstGeom>
        </p:spPr>
      </p:pic>
      <p:pic>
        <p:nvPicPr>
          <p:cNvPr id="1066" name="Picture 1065" descr="A person holding a silver ball&#10;&#10;Description automatically generated">
            <a:extLst>
              <a:ext uri="{FF2B5EF4-FFF2-40B4-BE49-F238E27FC236}">
                <a16:creationId xmlns:a16="http://schemas.microsoft.com/office/drawing/2014/main" id="{52E7DF97-CD4E-5D9A-BC9D-0431763485E2}"/>
              </a:ext>
            </a:extLst>
          </p:cNvPr>
          <p:cNvPicPr>
            <a:picLocks noChangeAspect="1"/>
          </p:cNvPicPr>
          <p:nvPr/>
        </p:nvPicPr>
        <p:blipFill>
          <a:blip r:embed="rId163"/>
          <a:stretch>
            <a:fillRect/>
          </a:stretch>
        </p:blipFill>
        <p:spPr>
          <a:xfrm>
            <a:off x="38041753" y="8936422"/>
            <a:ext cx="1705963" cy="1282828"/>
          </a:xfrm>
          <a:prstGeom prst="rect">
            <a:avLst/>
          </a:prstGeom>
        </p:spPr>
      </p:pic>
      <p:pic>
        <p:nvPicPr>
          <p:cNvPr id="1067" name="Picture 1066" descr="A close up of a sphere&#10;&#10;Description automatically generated">
            <a:extLst>
              <a:ext uri="{FF2B5EF4-FFF2-40B4-BE49-F238E27FC236}">
                <a16:creationId xmlns:a16="http://schemas.microsoft.com/office/drawing/2014/main" id="{BF124B87-B99E-ADD0-EBB5-38EAB9FB13F5}"/>
              </a:ext>
            </a:extLst>
          </p:cNvPr>
          <p:cNvPicPr>
            <a:picLocks noChangeAspect="1"/>
          </p:cNvPicPr>
          <p:nvPr/>
        </p:nvPicPr>
        <p:blipFill>
          <a:blip r:embed="rId164"/>
          <a:stretch>
            <a:fillRect/>
          </a:stretch>
        </p:blipFill>
        <p:spPr>
          <a:xfrm>
            <a:off x="39753690" y="8843345"/>
            <a:ext cx="1516412" cy="1520389"/>
          </a:xfrm>
          <a:prstGeom prst="rect">
            <a:avLst/>
          </a:prstGeom>
        </p:spPr>
      </p:pic>
      <p:pic>
        <p:nvPicPr>
          <p:cNvPr id="1068" name="Picture 1067" descr="A close up of a sphere&#10;&#10;Description automatically generated">
            <a:extLst>
              <a:ext uri="{FF2B5EF4-FFF2-40B4-BE49-F238E27FC236}">
                <a16:creationId xmlns:a16="http://schemas.microsoft.com/office/drawing/2014/main" id="{2E48C11A-61ED-FEBC-AE54-AAE9AE9E367E}"/>
              </a:ext>
            </a:extLst>
          </p:cNvPr>
          <p:cNvPicPr>
            <a:picLocks noChangeAspect="1"/>
          </p:cNvPicPr>
          <p:nvPr/>
        </p:nvPicPr>
        <p:blipFill>
          <a:blip r:embed="rId165"/>
          <a:stretch>
            <a:fillRect/>
          </a:stretch>
        </p:blipFill>
        <p:spPr>
          <a:xfrm>
            <a:off x="41270770" y="8843345"/>
            <a:ext cx="1516412" cy="1520389"/>
          </a:xfrm>
          <a:prstGeom prst="rect">
            <a:avLst/>
          </a:prstGeom>
        </p:spPr>
      </p:pic>
      <p:pic>
        <p:nvPicPr>
          <p:cNvPr id="1069" name="Picture 1068" descr="A large reflective ball in a hallway&#10;&#10;Description automatically generated">
            <a:extLst>
              <a:ext uri="{FF2B5EF4-FFF2-40B4-BE49-F238E27FC236}">
                <a16:creationId xmlns:a16="http://schemas.microsoft.com/office/drawing/2014/main" id="{169CA334-C967-6301-F6E6-3F7AB805B94C}"/>
              </a:ext>
            </a:extLst>
          </p:cNvPr>
          <p:cNvPicPr>
            <a:picLocks noChangeAspect="1"/>
          </p:cNvPicPr>
          <p:nvPr/>
        </p:nvPicPr>
        <p:blipFill>
          <a:blip r:embed="rId166"/>
          <a:stretch>
            <a:fillRect/>
          </a:stretch>
        </p:blipFill>
        <p:spPr>
          <a:xfrm>
            <a:off x="33053267" y="11986249"/>
            <a:ext cx="1705963" cy="1282828"/>
          </a:xfrm>
          <a:prstGeom prst="rect">
            <a:avLst/>
          </a:prstGeom>
        </p:spPr>
      </p:pic>
      <p:pic>
        <p:nvPicPr>
          <p:cNvPr id="1070" name="Picture 1069" descr="A shiny ball with a black background&#10;&#10;Description automatically generated">
            <a:extLst>
              <a:ext uri="{FF2B5EF4-FFF2-40B4-BE49-F238E27FC236}">
                <a16:creationId xmlns:a16="http://schemas.microsoft.com/office/drawing/2014/main" id="{2E85EDCC-699C-C938-C6C4-954792C148B6}"/>
              </a:ext>
            </a:extLst>
          </p:cNvPr>
          <p:cNvPicPr>
            <a:picLocks noChangeAspect="1"/>
          </p:cNvPicPr>
          <p:nvPr/>
        </p:nvPicPr>
        <p:blipFill>
          <a:blip r:embed="rId167"/>
          <a:stretch>
            <a:fillRect/>
          </a:stretch>
        </p:blipFill>
        <p:spPr>
          <a:xfrm>
            <a:off x="34769519" y="11867469"/>
            <a:ext cx="1516412" cy="1520389"/>
          </a:xfrm>
          <a:prstGeom prst="rect">
            <a:avLst/>
          </a:prstGeom>
        </p:spPr>
      </p:pic>
      <p:pic>
        <p:nvPicPr>
          <p:cNvPr id="1071" name="Picture 1070" descr="A black sphere with a black background&#10;&#10;Description automatically generated">
            <a:extLst>
              <a:ext uri="{FF2B5EF4-FFF2-40B4-BE49-F238E27FC236}">
                <a16:creationId xmlns:a16="http://schemas.microsoft.com/office/drawing/2014/main" id="{46E4681B-7C03-45C5-0BB3-4B35B1AA4196}"/>
              </a:ext>
            </a:extLst>
          </p:cNvPr>
          <p:cNvPicPr>
            <a:picLocks noChangeAspect="1"/>
          </p:cNvPicPr>
          <p:nvPr/>
        </p:nvPicPr>
        <p:blipFill>
          <a:blip r:embed="rId168"/>
          <a:stretch>
            <a:fillRect/>
          </a:stretch>
        </p:blipFill>
        <p:spPr>
          <a:xfrm>
            <a:off x="36290000" y="11867469"/>
            <a:ext cx="1516412" cy="1520389"/>
          </a:xfrm>
          <a:prstGeom prst="rect">
            <a:avLst/>
          </a:prstGeom>
        </p:spPr>
      </p:pic>
      <p:pic>
        <p:nvPicPr>
          <p:cNvPr id="1072" name="Picture 1071" descr="A mirror ball in the desert&#10;&#10;Description automatically generated">
            <a:extLst>
              <a:ext uri="{FF2B5EF4-FFF2-40B4-BE49-F238E27FC236}">
                <a16:creationId xmlns:a16="http://schemas.microsoft.com/office/drawing/2014/main" id="{5C3150C6-493C-4497-755E-29A32FE7EAAB}"/>
              </a:ext>
            </a:extLst>
          </p:cNvPr>
          <p:cNvPicPr>
            <a:picLocks noChangeAspect="1"/>
          </p:cNvPicPr>
          <p:nvPr/>
        </p:nvPicPr>
        <p:blipFill>
          <a:blip r:embed="rId169"/>
          <a:stretch>
            <a:fillRect/>
          </a:stretch>
        </p:blipFill>
        <p:spPr>
          <a:xfrm>
            <a:off x="38041754" y="10452891"/>
            <a:ext cx="1705963" cy="1282828"/>
          </a:xfrm>
          <a:prstGeom prst="rect">
            <a:avLst/>
          </a:prstGeom>
        </p:spPr>
      </p:pic>
      <p:pic>
        <p:nvPicPr>
          <p:cNvPr id="1073" name="Picture 1072" descr="A close-up of a mirror&#10;&#10;Description automatically generated">
            <a:extLst>
              <a:ext uri="{FF2B5EF4-FFF2-40B4-BE49-F238E27FC236}">
                <a16:creationId xmlns:a16="http://schemas.microsoft.com/office/drawing/2014/main" id="{3B871251-C2AD-9334-02EF-478AEC4B08E2}"/>
              </a:ext>
            </a:extLst>
          </p:cNvPr>
          <p:cNvPicPr>
            <a:picLocks noChangeAspect="1"/>
          </p:cNvPicPr>
          <p:nvPr/>
        </p:nvPicPr>
        <p:blipFill>
          <a:blip r:embed="rId170"/>
          <a:stretch>
            <a:fillRect/>
          </a:stretch>
        </p:blipFill>
        <p:spPr>
          <a:xfrm>
            <a:off x="39753691" y="10359815"/>
            <a:ext cx="1516412" cy="1520389"/>
          </a:xfrm>
          <a:prstGeom prst="rect">
            <a:avLst/>
          </a:prstGeom>
        </p:spPr>
      </p:pic>
      <p:pic>
        <p:nvPicPr>
          <p:cNvPr id="1074" name="Picture 1073" descr="A circular object with a sun shining through it&#10;&#10;Description automatically generated">
            <a:extLst>
              <a:ext uri="{FF2B5EF4-FFF2-40B4-BE49-F238E27FC236}">
                <a16:creationId xmlns:a16="http://schemas.microsoft.com/office/drawing/2014/main" id="{46181F6D-856C-5D36-22D0-024FF140A8CB}"/>
              </a:ext>
            </a:extLst>
          </p:cNvPr>
          <p:cNvPicPr>
            <a:picLocks noChangeAspect="1"/>
          </p:cNvPicPr>
          <p:nvPr/>
        </p:nvPicPr>
        <p:blipFill>
          <a:blip r:embed="rId171"/>
          <a:stretch>
            <a:fillRect/>
          </a:stretch>
        </p:blipFill>
        <p:spPr>
          <a:xfrm>
            <a:off x="41270771" y="10359815"/>
            <a:ext cx="1516412" cy="1520389"/>
          </a:xfrm>
          <a:prstGeom prst="rect">
            <a:avLst/>
          </a:prstGeom>
        </p:spPr>
      </p:pic>
      <p:pic>
        <p:nvPicPr>
          <p:cNvPr id="1075" name="Picture 1074" descr="A large reflective sphere in a city&#10;&#10;Description automatically generated">
            <a:extLst>
              <a:ext uri="{FF2B5EF4-FFF2-40B4-BE49-F238E27FC236}">
                <a16:creationId xmlns:a16="http://schemas.microsoft.com/office/drawing/2014/main" id="{D4E164A7-809F-F379-DC84-E8D5365A2A9D}"/>
              </a:ext>
            </a:extLst>
          </p:cNvPr>
          <p:cNvPicPr>
            <a:picLocks noChangeAspect="1"/>
          </p:cNvPicPr>
          <p:nvPr/>
        </p:nvPicPr>
        <p:blipFill>
          <a:blip r:embed="rId172"/>
          <a:stretch>
            <a:fillRect/>
          </a:stretch>
        </p:blipFill>
        <p:spPr>
          <a:xfrm>
            <a:off x="38041754" y="12013445"/>
            <a:ext cx="1705963" cy="1282828"/>
          </a:xfrm>
          <a:prstGeom prst="rect">
            <a:avLst/>
          </a:prstGeom>
        </p:spPr>
      </p:pic>
      <p:pic>
        <p:nvPicPr>
          <p:cNvPr id="1076" name="Picture 1075" descr="A close-up of a sphere&#10;&#10;Description automatically generated">
            <a:extLst>
              <a:ext uri="{FF2B5EF4-FFF2-40B4-BE49-F238E27FC236}">
                <a16:creationId xmlns:a16="http://schemas.microsoft.com/office/drawing/2014/main" id="{B071F083-B6AF-49C1-DEAF-959CA16D9F4F}"/>
              </a:ext>
            </a:extLst>
          </p:cNvPr>
          <p:cNvPicPr>
            <a:picLocks noChangeAspect="1"/>
          </p:cNvPicPr>
          <p:nvPr/>
        </p:nvPicPr>
        <p:blipFill>
          <a:blip r:embed="rId173"/>
          <a:stretch>
            <a:fillRect/>
          </a:stretch>
        </p:blipFill>
        <p:spPr>
          <a:xfrm>
            <a:off x="39753691" y="11876285"/>
            <a:ext cx="1516412" cy="1520389"/>
          </a:xfrm>
          <a:prstGeom prst="rect">
            <a:avLst/>
          </a:prstGeom>
        </p:spPr>
      </p:pic>
      <p:pic>
        <p:nvPicPr>
          <p:cNvPr id="1077" name="Picture 1076" descr="A close up of a sphere&#10;&#10;Description automatically generated">
            <a:extLst>
              <a:ext uri="{FF2B5EF4-FFF2-40B4-BE49-F238E27FC236}">
                <a16:creationId xmlns:a16="http://schemas.microsoft.com/office/drawing/2014/main" id="{C85C32FD-AE66-16B7-DB62-109215D2A2DD}"/>
              </a:ext>
            </a:extLst>
          </p:cNvPr>
          <p:cNvPicPr>
            <a:picLocks noChangeAspect="1"/>
          </p:cNvPicPr>
          <p:nvPr/>
        </p:nvPicPr>
        <p:blipFill>
          <a:blip r:embed="rId174"/>
          <a:stretch>
            <a:fillRect/>
          </a:stretch>
        </p:blipFill>
        <p:spPr>
          <a:xfrm>
            <a:off x="41270771" y="11876285"/>
            <a:ext cx="1516412" cy="1520389"/>
          </a:xfrm>
          <a:prstGeom prst="rect">
            <a:avLst/>
          </a:prstGeom>
        </p:spPr>
      </p:pic>
      <p:pic>
        <p:nvPicPr>
          <p:cNvPr id="1078" name="Picture 1077" descr="A silver ball on a plate&#10;&#10;Description automatically generated">
            <a:extLst>
              <a:ext uri="{FF2B5EF4-FFF2-40B4-BE49-F238E27FC236}">
                <a16:creationId xmlns:a16="http://schemas.microsoft.com/office/drawing/2014/main" id="{2A24FAD2-2E11-914D-8B44-4B9704A88AC3}"/>
              </a:ext>
            </a:extLst>
          </p:cNvPr>
          <p:cNvPicPr>
            <a:picLocks noChangeAspect="1"/>
          </p:cNvPicPr>
          <p:nvPr/>
        </p:nvPicPr>
        <p:blipFill>
          <a:blip r:embed="rId175"/>
          <a:stretch>
            <a:fillRect/>
          </a:stretch>
        </p:blipFill>
        <p:spPr>
          <a:xfrm>
            <a:off x="38041754" y="15072835"/>
            <a:ext cx="1705963" cy="1282828"/>
          </a:xfrm>
          <a:prstGeom prst="rect">
            <a:avLst/>
          </a:prstGeom>
        </p:spPr>
      </p:pic>
      <p:pic>
        <p:nvPicPr>
          <p:cNvPr id="1079" name="Picture 1078" descr="A close-up of a sphere&#10;&#10;Description automatically generated">
            <a:extLst>
              <a:ext uri="{FF2B5EF4-FFF2-40B4-BE49-F238E27FC236}">
                <a16:creationId xmlns:a16="http://schemas.microsoft.com/office/drawing/2014/main" id="{6309BE99-DDB7-A435-DDE5-42ECBBFA0805}"/>
              </a:ext>
            </a:extLst>
          </p:cNvPr>
          <p:cNvPicPr>
            <a:picLocks noChangeAspect="1"/>
          </p:cNvPicPr>
          <p:nvPr/>
        </p:nvPicPr>
        <p:blipFill>
          <a:blip r:embed="rId176"/>
          <a:stretch>
            <a:fillRect/>
          </a:stretch>
        </p:blipFill>
        <p:spPr>
          <a:xfrm>
            <a:off x="39753691" y="14979758"/>
            <a:ext cx="1516412" cy="1520389"/>
          </a:xfrm>
          <a:prstGeom prst="rect">
            <a:avLst/>
          </a:prstGeom>
        </p:spPr>
      </p:pic>
      <p:pic>
        <p:nvPicPr>
          <p:cNvPr id="1080" name="Picture 1079" descr="A close up of a sphere&#10;&#10;Description automatically generated">
            <a:extLst>
              <a:ext uri="{FF2B5EF4-FFF2-40B4-BE49-F238E27FC236}">
                <a16:creationId xmlns:a16="http://schemas.microsoft.com/office/drawing/2014/main" id="{6E97884D-3888-0C75-10EC-0AA07421ACF6}"/>
              </a:ext>
            </a:extLst>
          </p:cNvPr>
          <p:cNvPicPr>
            <a:picLocks noChangeAspect="1"/>
          </p:cNvPicPr>
          <p:nvPr/>
        </p:nvPicPr>
        <p:blipFill>
          <a:blip r:embed="rId177"/>
          <a:stretch>
            <a:fillRect/>
          </a:stretch>
        </p:blipFill>
        <p:spPr>
          <a:xfrm>
            <a:off x="41270771" y="14979758"/>
            <a:ext cx="1516412" cy="1520389"/>
          </a:xfrm>
          <a:prstGeom prst="rect">
            <a:avLst/>
          </a:prstGeom>
        </p:spPr>
      </p:pic>
      <p:pic>
        <p:nvPicPr>
          <p:cNvPr id="1081" name="Picture 1080" descr="A bus on the road&#10;&#10;Description automatically generated">
            <a:extLst>
              <a:ext uri="{FF2B5EF4-FFF2-40B4-BE49-F238E27FC236}">
                <a16:creationId xmlns:a16="http://schemas.microsoft.com/office/drawing/2014/main" id="{95F55A09-057C-4253-9AFF-D71383525660}"/>
              </a:ext>
            </a:extLst>
          </p:cNvPr>
          <p:cNvPicPr>
            <a:picLocks noChangeAspect="1"/>
          </p:cNvPicPr>
          <p:nvPr/>
        </p:nvPicPr>
        <p:blipFill>
          <a:blip r:embed="rId178"/>
          <a:stretch>
            <a:fillRect/>
          </a:stretch>
        </p:blipFill>
        <p:spPr>
          <a:xfrm>
            <a:off x="38041754" y="13529915"/>
            <a:ext cx="1705963" cy="1282828"/>
          </a:xfrm>
          <a:prstGeom prst="rect">
            <a:avLst/>
          </a:prstGeom>
        </p:spPr>
      </p:pic>
      <p:pic>
        <p:nvPicPr>
          <p:cNvPr id="1082" name="Picture 1081" descr="A reflection of trees in a mirror&#10;&#10;Description automatically generated">
            <a:extLst>
              <a:ext uri="{FF2B5EF4-FFF2-40B4-BE49-F238E27FC236}">
                <a16:creationId xmlns:a16="http://schemas.microsoft.com/office/drawing/2014/main" id="{47E4B78A-91DF-51CF-5B04-C320E4635125}"/>
              </a:ext>
            </a:extLst>
          </p:cNvPr>
          <p:cNvPicPr>
            <a:picLocks noChangeAspect="1"/>
          </p:cNvPicPr>
          <p:nvPr/>
        </p:nvPicPr>
        <p:blipFill>
          <a:blip r:embed="rId179"/>
          <a:stretch>
            <a:fillRect/>
          </a:stretch>
        </p:blipFill>
        <p:spPr>
          <a:xfrm>
            <a:off x="39753691" y="13436839"/>
            <a:ext cx="1516412" cy="1520389"/>
          </a:xfrm>
          <a:prstGeom prst="rect">
            <a:avLst/>
          </a:prstGeom>
        </p:spPr>
      </p:pic>
      <p:pic>
        <p:nvPicPr>
          <p:cNvPr id="1083" name="Picture 1082" descr="A reflection of a light in a sphere&#10;&#10;Description automatically generated">
            <a:extLst>
              <a:ext uri="{FF2B5EF4-FFF2-40B4-BE49-F238E27FC236}">
                <a16:creationId xmlns:a16="http://schemas.microsoft.com/office/drawing/2014/main" id="{853FE873-152D-66BF-D480-B9E2094F7CE0}"/>
              </a:ext>
            </a:extLst>
          </p:cNvPr>
          <p:cNvPicPr>
            <a:picLocks noChangeAspect="1"/>
          </p:cNvPicPr>
          <p:nvPr/>
        </p:nvPicPr>
        <p:blipFill>
          <a:blip r:embed="rId180"/>
          <a:stretch>
            <a:fillRect/>
          </a:stretch>
        </p:blipFill>
        <p:spPr>
          <a:xfrm>
            <a:off x="41270771" y="13436839"/>
            <a:ext cx="1516412" cy="1520389"/>
          </a:xfrm>
          <a:prstGeom prst="rect">
            <a:avLst/>
          </a:prstGeom>
        </p:spPr>
      </p:pic>
      <p:pic>
        <p:nvPicPr>
          <p:cNvPr id="1084" name="Picture 1083" descr="A reflection of a lighthouse on a reflective ball above a body of water&#10;&#10;Description automatically generated">
            <a:extLst>
              <a:ext uri="{FF2B5EF4-FFF2-40B4-BE49-F238E27FC236}">
                <a16:creationId xmlns:a16="http://schemas.microsoft.com/office/drawing/2014/main" id="{908A6742-6225-D3B8-5672-11B37907F5E4}"/>
              </a:ext>
            </a:extLst>
          </p:cNvPr>
          <p:cNvPicPr>
            <a:picLocks noChangeAspect="1"/>
          </p:cNvPicPr>
          <p:nvPr/>
        </p:nvPicPr>
        <p:blipFill>
          <a:blip r:embed="rId181"/>
          <a:stretch>
            <a:fillRect/>
          </a:stretch>
        </p:blipFill>
        <p:spPr>
          <a:xfrm>
            <a:off x="33057681" y="13556528"/>
            <a:ext cx="1705963" cy="1282828"/>
          </a:xfrm>
          <a:prstGeom prst="rect">
            <a:avLst/>
          </a:prstGeom>
        </p:spPr>
      </p:pic>
      <p:pic>
        <p:nvPicPr>
          <p:cNvPr id="1085" name="Picture 1084" descr="A reflection of a river and a grassy field&#10;&#10;Description automatically generated">
            <a:extLst>
              <a:ext uri="{FF2B5EF4-FFF2-40B4-BE49-F238E27FC236}">
                <a16:creationId xmlns:a16="http://schemas.microsoft.com/office/drawing/2014/main" id="{67E6ED3F-A53A-61E1-FF94-C644975CD98B}"/>
              </a:ext>
            </a:extLst>
          </p:cNvPr>
          <p:cNvPicPr>
            <a:picLocks noChangeAspect="1"/>
          </p:cNvPicPr>
          <p:nvPr/>
        </p:nvPicPr>
        <p:blipFill>
          <a:blip r:embed="rId182"/>
          <a:stretch>
            <a:fillRect/>
          </a:stretch>
        </p:blipFill>
        <p:spPr>
          <a:xfrm>
            <a:off x="34769519" y="13437746"/>
            <a:ext cx="1516412" cy="1520389"/>
          </a:xfrm>
          <a:prstGeom prst="rect">
            <a:avLst/>
          </a:prstGeom>
        </p:spPr>
      </p:pic>
      <p:pic>
        <p:nvPicPr>
          <p:cNvPr id="1086" name="Picture 1085">
            <a:extLst>
              <a:ext uri="{FF2B5EF4-FFF2-40B4-BE49-F238E27FC236}">
                <a16:creationId xmlns:a16="http://schemas.microsoft.com/office/drawing/2014/main" id="{83E85AA3-81E4-044E-A903-574A29E9E5B5}"/>
              </a:ext>
            </a:extLst>
          </p:cNvPr>
          <p:cNvPicPr>
            <a:picLocks noChangeAspect="1"/>
          </p:cNvPicPr>
          <p:nvPr/>
        </p:nvPicPr>
        <p:blipFill>
          <a:blip r:embed="rId183"/>
          <a:stretch>
            <a:fillRect/>
          </a:stretch>
        </p:blipFill>
        <p:spPr>
          <a:xfrm>
            <a:off x="36290000" y="13437746"/>
            <a:ext cx="1516412" cy="1520389"/>
          </a:xfrm>
          <a:prstGeom prst="rect">
            <a:avLst/>
          </a:prstGeom>
        </p:spPr>
      </p:pic>
      <p:pic>
        <p:nvPicPr>
          <p:cNvPr id="597" name="Picture 2">
            <a:extLst>
              <a:ext uri="{FF2B5EF4-FFF2-40B4-BE49-F238E27FC236}">
                <a16:creationId xmlns:a16="http://schemas.microsoft.com/office/drawing/2014/main" id="{654DD19E-9F8D-5CC8-8663-9616D8BA6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0205" y="16608402"/>
            <a:ext cx="1709608" cy="128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8" name="Picture 4">
            <a:extLst>
              <a:ext uri="{FF2B5EF4-FFF2-40B4-BE49-F238E27FC236}">
                <a16:creationId xmlns:a16="http://schemas.microsoft.com/office/drawing/2014/main" id="{F0E00E8F-13C7-E40A-660C-5EBB95C267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9519" y="16518735"/>
            <a:ext cx="1520430" cy="152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1" name="Picture 6">
            <a:extLst>
              <a:ext uri="{FF2B5EF4-FFF2-40B4-BE49-F238E27FC236}">
                <a16:creationId xmlns:a16="http://schemas.microsoft.com/office/drawing/2014/main" id="{9D57EFE9-D8F3-EC6C-6F20-869433B2E4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0000" y="16515325"/>
            <a:ext cx="1520430" cy="152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2" name="Picture 8">
            <a:extLst>
              <a:ext uri="{FF2B5EF4-FFF2-40B4-BE49-F238E27FC236}">
                <a16:creationId xmlns:a16="http://schemas.microsoft.com/office/drawing/2014/main" id="{29AAF77C-B108-36E8-8AB4-9F01031FC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1754" y="16608402"/>
            <a:ext cx="1709608" cy="128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" name="Picture 10">
            <a:extLst>
              <a:ext uri="{FF2B5EF4-FFF2-40B4-BE49-F238E27FC236}">
                <a16:creationId xmlns:a16="http://schemas.microsoft.com/office/drawing/2014/main" id="{405748BB-44DD-946B-9ED0-FC01E92542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3691" y="16515325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2" name="Picture 12">
            <a:extLst>
              <a:ext uri="{FF2B5EF4-FFF2-40B4-BE49-F238E27FC236}">
                <a16:creationId xmlns:a16="http://schemas.microsoft.com/office/drawing/2014/main" id="{D3AA43FB-DE75-FC8E-9D5C-97D93ADE8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0771" y="16515325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3" name="Picture 14">
            <a:extLst>
              <a:ext uri="{FF2B5EF4-FFF2-40B4-BE49-F238E27FC236}">
                <a16:creationId xmlns:a16="http://schemas.microsoft.com/office/drawing/2014/main" id="{D5C3D101-EFF8-55B7-CEE5-5334AF17F3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0205" y="18166885"/>
            <a:ext cx="1709608" cy="128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4" name="Picture 16">
            <a:extLst>
              <a:ext uri="{FF2B5EF4-FFF2-40B4-BE49-F238E27FC236}">
                <a16:creationId xmlns:a16="http://schemas.microsoft.com/office/drawing/2014/main" id="{0890F67E-2BA8-D85A-BC66-B241A87D3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9519" y="18073809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8" name="Picture 18">
            <a:extLst>
              <a:ext uri="{FF2B5EF4-FFF2-40B4-BE49-F238E27FC236}">
                <a16:creationId xmlns:a16="http://schemas.microsoft.com/office/drawing/2014/main" id="{4062BD1F-C0C7-05D9-0B3D-51B026302D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0000" y="18073809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8" name="Picture 20">
            <a:extLst>
              <a:ext uri="{FF2B5EF4-FFF2-40B4-BE49-F238E27FC236}">
                <a16:creationId xmlns:a16="http://schemas.microsoft.com/office/drawing/2014/main" id="{47458594-10E1-2561-2C59-520BDF2D47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1754" y="18166885"/>
            <a:ext cx="1709608" cy="128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9" name="Picture 22">
            <a:extLst>
              <a:ext uri="{FF2B5EF4-FFF2-40B4-BE49-F238E27FC236}">
                <a16:creationId xmlns:a16="http://schemas.microsoft.com/office/drawing/2014/main" id="{72651B67-A8E7-5D1C-ED0C-402B0A8D9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3691" y="18073809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0" name="Picture 24">
            <a:extLst>
              <a:ext uri="{FF2B5EF4-FFF2-40B4-BE49-F238E27FC236}">
                <a16:creationId xmlns:a16="http://schemas.microsoft.com/office/drawing/2014/main" id="{E17C87A0-1E75-3EDB-04B3-87C1F7895D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0771" y="18073809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02" name="TextBox 1101">
            <a:extLst>
              <a:ext uri="{FF2B5EF4-FFF2-40B4-BE49-F238E27FC236}">
                <a16:creationId xmlns:a16="http://schemas.microsoft.com/office/drawing/2014/main" id="{36D2361B-41F9-A811-BED9-0169D32CC2C0}"/>
              </a:ext>
            </a:extLst>
          </p:cNvPr>
          <p:cNvSpPr txBox="1"/>
          <p:nvPr/>
        </p:nvSpPr>
        <p:spPr>
          <a:xfrm>
            <a:off x="20331574" y="3797216"/>
            <a:ext cx="27079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>
                <a:effectLst/>
              </a:rPr>
              <a:t>*Equal contributions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943044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9" name="Group 1148">
            <a:extLst>
              <a:ext uri="{FF2B5EF4-FFF2-40B4-BE49-F238E27FC236}">
                <a16:creationId xmlns:a16="http://schemas.microsoft.com/office/drawing/2014/main" id="{7613C6D0-0E87-3514-2D93-E2EFEA6BFFC3}"/>
              </a:ext>
            </a:extLst>
          </p:cNvPr>
          <p:cNvGrpSpPr/>
          <p:nvPr/>
        </p:nvGrpSpPr>
        <p:grpSpPr>
          <a:xfrm>
            <a:off x="8179051" y="4416104"/>
            <a:ext cx="2863989" cy="1595336"/>
            <a:chOff x="8179051" y="4263707"/>
            <a:chExt cx="2863989" cy="1595336"/>
          </a:xfrm>
        </p:grpSpPr>
        <p:pic>
          <p:nvPicPr>
            <p:cNvPr id="1148" name="Picture 1147" descr="A blurry image of a bird's head&#10;&#10;Description automatically generated">
              <a:extLst>
                <a:ext uri="{FF2B5EF4-FFF2-40B4-BE49-F238E27FC236}">
                  <a16:creationId xmlns:a16="http://schemas.microsoft.com/office/drawing/2014/main" id="{373DCF40-D0E3-FA9E-74B0-A763552E5A0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688586" y="4263707"/>
              <a:ext cx="2354454" cy="117722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6" name="Picture 1145" descr="A close-up of a sunset&#10;&#10;Description automatically generated">
              <a:extLst>
                <a:ext uri="{FF2B5EF4-FFF2-40B4-BE49-F238E27FC236}">
                  <a16:creationId xmlns:a16="http://schemas.microsoft.com/office/drawing/2014/main" id="{54DE3EEA-D65A-456D-7762-1AE35DA800B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432085" y="4472951"/>
              <a:ext cx="2357921" cy="117896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4" name="Picture 1143" descr="A blurry image of a bird&#10;&#10;Description automatically generated">
              <a:extLst>
                <a:ext uri="{FF2B5EF4-FFF2-40B4-BE49-F238E27FC236}">
                  <a16:creationId xmlns:a16="http://schemas.microsoft.com/office/drawing/2014/main" id="{DBAF64EF-B1FE-BB1D-1CDC-E07EDB43414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179051" y="4679641"/>
              <a:ext cx="2358804" cy="117940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1140" name="Group 1139">
            <a:extLst>
              <a:ext uri="{FF2B5EF4-FFF2-40B4-BE49-F238E27FC236}">
                <a16:creationId xmlns:a16="http://schemas.microsoft.com/office/drawing/2014/main" id="{06928CF5-EF4F-69ED-D3E0-649EBCF46168}"/>
              </a:ext>
            </a:extLst>
          </p:cNvPr>
          <p:cNvGrpSpPr/>
          <p:nvPr/>
        </p:nvGrpSpPr>
        <p:grpSpPr>
          <a:xfrm>
            <a:off x="811213" y="4429313"/>
            <a:ext cx="2558418" cy="1320972"/>
            <a:chOff x="8035939" y="6793122"/>
            <a:chExt cx="12587198" cy="6499069"/>
          </a:xfrm>
        </p:grpSpPr>
        <p:pic>
          <p:nvPicPr>
            <p:cNvPr id="1141" name="Picture 1140" descr="No description available.">
              <a:extLst>
                <a:ext uri="{FF2B5EF4-FFF2-40B4-BE49-F238E27FC236}">
                  <a16:creationId xmlns:a16="http://schemas.microsoft.com/office/drawing/2014/main" id="{140A7BF7-08AB-C5CD-F201-4F606A2ACD0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2496" r="15683"/>
            <a:stretch/>
          </p:blipFill>
          <p:spPr>
            <a:xfrm>
              <a:off x="8035939" y="6793122"/>
              <a:ext cx="12587198" cy="649604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2" name="Picture 1141" descr="white space needle under black sky">
              <a:extLst>
                <a:ext uri="{FF2B5EF4-FFF2-40B4-BE49-F238E27FC236}">
                  <a16:creationId xmlns:a16="http://schemas.microsoft.com/office/drawing/2014/main" id="{82DD3912-9A22-EA46-F251-BE915B7E66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2003" t="-200" r="1869"/>
            <a:stretch/>
          </p:blipFill>
          <p:spPr>
            <a:xfrm>
              <a:off x="9963509" y="6794715"/>
              <a:ext cx="9316529" cy="6497476"/>
            </a:xfrm>
            <a:prstGeom prst="rect">
              <a:avLst/>
            </a:prstGeom>
            <a:ln>
              <a:noFill/>
            </a:ln>
          </p:spPr>
        </p:pic>
      </p:grpSp>
      <p:pic>
        <p:nvPicPr>
          <p:cNvPr id="1030" name="Picture 1029" descr="A blue cityscape with white text&#10;&#10;Description automatically generated">
            <a:extLst>
              <a:ext uri="{FF2B5EF4-FFF2-40B4-BE49-F238E27FC236}">
                <a16:creationId xmlns:a16="http://schemas.microsoft.com/office/drawing/2014/main" id="{460C7359-452D-7A83-1FD3-E40FE36CE3B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5538" t="5921" r="6992" b="51667"/>
          <a:stretch/>
        </p:blipFill>
        <p:spPr>
          <a:xfrm>
            <a:off x="718142" y="437935"/>
            <a:ext cx="2820880" cy="1332544"/>
          </a:xfrm>
          <a:prstGeom prst="rect">
            <a:avLst/>
          </a:prstGeom>
        </p:spPr>
      </p:pic>
      <p:sp>
        <p:nvSpPr>
          <p:cNvPr id="10" name="สี่เหลี่ยมผืนผ้า 213">
            <a:extLst>
              <a:ext uri="{FF2B5EF4-FFF2-40B4-BE49-F238E27FC236}">
                <a16:creationId xmlns:a16="http://schemas.microsoft.com/office/drawing/2014/main" id="{F9B79B5A-8710-4740-BEF9-3F1823C78CA4}"/>
              </a:ext>
            </a:extLst>
          </p:cNvPr>
          <p:cNvSpPr/>
          <p:nvPr/>
        </p:nvSpPr>
        <p:spPr>
          <a:xfrm>
            <a:off x="840144" y="6364822"/>
            <a:ext cx="10178358" cy="18517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247" name="TextBox 246">
            <a:extLst>
              <a:ext uri="{FF2B5EF4-FFF2-40B4-BE49-F238E27FC236}">
                <a16:creationId xmlns:a16="http://schemas.microsoft.com/office/drawing/2014/main" id="{5355AFC3-B645-04A8-9F3C-94603ABED110}"/>
              </a:ext>
            </a:extLst>
          </p:cNvPr>
          <p:cNvSpPr txBox="1"/>
          <p:nvPr/>
        </p:nvSpPr>
        <p:spPr>
          <a:xfrm>
            <a:off x="1149771" y="3984551"/>
            <a:ext cx="19094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/>
              <a:t>Input image</a:t>
            </a:r>
          </a:p>
        </p:txBody>
      </p:sp>
      <p:sp>
        <p:nvSpPr>
          <p:cNvPr id="248" name="TextBox 247">
            <a:extLst>
              <a:ext uri="{FF2B5EF4-FFF2-40B4-BE49-F238E27FC236}">
                <a16:creationId xmlns:a16="http://schemas.microsoft.com/office/drawing/2014/main" id="{3EF29426-1A6F-792D-7258-2927BBB91B86}"/>
              </a:ext>
            </a:extLst>
          </p:cNvPr>
          <p:cNvSpPr txBox="1"/>
          <p:nvPr/>
        </p:nvSpPr>
        <p:spPr>
          <a:xfrm>
            <a:off x="7857262" y="3965792"/>
            <a:ext cx="3502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/>
              <a:t>HDR environment map</a:t>
            </a:r>
          </a:p>
        </p:txBody>
      </p:sp>
      <p:sp>
        <p:nvSpPr>
          <p:cNvPr id="576" name="TextBox 575">
            <a:extLst>
              <a:ext uri="{FF2B5EF4-FFF2-40B4-BE49-F238E27FC236}">
                <a16:creationId xmlns:a16="http://schemas.microsoft.com/office/drawing/2014/main" id="{C4978189-6B45-C6A5-A68A-CB698A36D779}"/>
              </a:ext>
            </a:extLst>
          </p:cNvPr>
          <p:cNvSpPr txBox="1"/>
          <p:nvPr/>
        </p:nvSpPr>
        <p:spPr>
          <a:xfrm>
            <a:off x="942197" y="7194264"/>
            <a:ext cx="10155510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latin typeface="Arial"/>
                <a:ea typeface="MS PGothic"/>
                <a:cs typeface="Arial"/>
              </a:rPr>
              <a:t>Given a single photo, we aim to estimate its lighting condition as an HDR environment map. 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Idea</a:t>
            </a:r>
            <a:r>
              <a:rPr lang="en-US" sz="2400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: </a:t>
            </a:r>
            <a:r>
              <a:rPr lang="en-US" sz="2400" err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Inpaint</a:t>
            </a:r>
            <a:r>
              <a:rPr lang="en-US" sz="2400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 a chrome ball with diffusion models!</a:t>
            </a:r>
            <a:endParaRPr lang="en-US" sz="2400" b="1">
              <a:solidFill>
                <a:srgbClr val="C00000"/>
              </a:solidFill>
              <a:latin typeface="Arial"/>
              <a:ea typeface="MS PGothic"/>
              <a:cs typeface="Arial"/>
            </a:endParaRPr>
          </a:p>
        </p:txBody>
      </p:sp>
      <p:sp>
        <p:nvSpPr>
          <p:cNvPr id="578" name="สี่เหลี่ยมผืนผ้า 213">
            <a:extLst>
              <a:ext uri="{FF2B5EF4-FFF2-40B4-BE49-F238E27FC236}">
                <a16:creationId xmlns:a16="http://schemas.microsoft.com/office/drawing/2014/main" id="{FD4893BE-69EC-2B83-58A9-DA8DCD6AE44D}"/>
              </a:ext>
            </a:extLst>
          </p:cNvPr>
          <p:cNvSpPr/>
          <p:nvPr/>
        </p:nvSpPr>
        <p:spPr>
          <a:xfrm>
            <a:off x="11430390" y="8363403"/>
            <a:ext cx="20897145" cy="669838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79" name="TextBox 578">
            <a:extLst>
              <a:ext uri="{FF2B5EF4-FFF2-40B4-BE49-F238E27FC236}">
                <a16:creationId xmlns:a16="http://schemas.microsoft.com/office/drawing/2014/main" id="{795DF9C6-3DC3-E59A-D1C4-5ADAA41657F8}"/>
              </a:ext>
            </a:extLst>
          </p:cNvPr>
          <p:cNvSpPr txBox="1"/>
          <p:nvPr/>
        </p:nvSpPr>
        <p:spPr>
          <a:xfrm>
            <a:off x="11564539" y="8473254"/>
            <a:ext cx="615265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1.  Depth-conditioned inpainting</a:t>
            </a:r>
          </a:p>
        </p:txBody>
      </p:sp>
      <p:sp>
        <p:nvSpPr>
          <p:cNvPr id="581" name="TextBox 580">
            <a:extLst>
              <a:ext uri="{FF2B5EF4-FFF2-40B4-BE49-F238E27FC236}">
                <a16:creationId xmlns:a16="http://schemas.microsoft.com/office/drawing/2014/main" id="{BD87F1A4-0249-E50D-4E64-6DBE3A9DEEC5}"/>
              </a:ext>
            </a:extLst>
          </p:cNvPr>
          <p:cNvSpPr txBox="1"/>
          <p:nvPr/>
        </p:nvSpPr>
        <p:spPr>
          <a:xfrm>
            <a:off x="18244401" y="8473254"/>
            <a:ext cx="46584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2.  Iterative inpainting</a:t>
            </a:r>
          </a:p>
          <a:p>
            <a:endParaRPr lang="en-GB" sz="2800">
              <a:solidFill>
                <a:srgbClr val="C00000"/>
              </a:solidFill>
            </a:endParaRPr>
          </a:p>
        </p:txBody>
      </p:sp>
      <p:sp>
        <p:nvSpPr>
          <p:cNvPr id="582" name="TextBox 581">
            <a:extLst>
              <a:ext uri="{FF2B5EF4-FFF2-40B4-BE49-F238E27FC236}">
                <a16:creationId xmlns:a16="http://schemas.microsoft.com/office/drawing/2014/main" id="{3A6867D8-D0CF-AA9B-F445-51E8EEC9F3FC}"/>
              </a:ext>
            </a:extLst>
          </p:cNvPr>
          <p:cNvSpPr txBox="1"/>
          <p:nvPr/>
        </p:nvSpPr>
        <p:spPr>
          <a:xfrm>
            <a:off x="25139719" y="8473254"/>
            <a:ext cx="7329294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3. </a:t>
            </a:r>
            <a:r>
              <a:rPr lang="en-GB" sz="2800" b="1" err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LoRA</a:t>
            </a:r>
            <a:r>
              <a:rPr lang="en-GB" sz="28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 for continuous exposure control</a:t>
            </a:r>
            <a:endParaRPr lang="en-GB" sz="2800" b="1">
              <a:solidFill>
                <a:srgbClr val="C00000"/>
              </a:solidFill>
              <a:latin typeface="Arial"/>
              <a:cs typeface="Arial"/>
            </a:endParaRPr>
          </a:p>
        </p:txBody>
      </p:sp>
      <p:sp>
        <p:nvSpPr>
          <p:cNvPr id="583" name="TextBox 582">
            <a:extLst>
              <a:ext uri="{FF2B5EF4-FFF2-40B4-BE49-F238E27FC236}">
                <a16:creationId xmlns:a16="http://schemas.microsoft.com/office/drawing/2014/main" id="{43F593E0-AD3A-3AAF-231B-ECD43B5E63C7}"/>
              </a:ext>
            </a:extLst>
          </p:cNvPr>
          <p:cNvSpPr txBox="1"/>
          <p:nvPr/>
        </p:nvSpPr>
        <p:spPr>
          <a:xfrm>
            <a:off x="25157822" y="8935098"/>
            <a:ext cx="7054678" cy="267765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We train a 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LoRA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on a small synthetic HDR dataset to map the normal prompt and its "black dark" version to EV0 and EV-5. Each training image is an LDR crop of a full panorama with a random-EV ball. We use the standard diffusion loss but computed only on the ball. At test time, we can interpolate the embeddings to generate any EV. </a:t>
            </a:r>
            <a:endParaRPr lang="en-US" sz="5850">
              <a:cs typeface="Arial"/>
            </a:endParaRPr>
          </a:p>
        </p:txBody>
      </p:sp>
      <p:sp>
        <p:nvSpPr>
          <p:cNvPr id="622" name="TextBox 621">
            <a:extLst>
              <a:ext uri="{FF2B5EF4-FFF2-40B4-BE49-F238E27FC236}">
                <a16:creationId xmlns:a16="http://schemas.microsoft.com/office/drawing/2014/main" id="{BC0D5D6E-4A88-385D-5543-CFA95A0FA050}"/>
              </a:ext>
            </a:extLst>
          </p:cNvPr>
          <p:cNvSpPr txBox="1"/>
          <p:nvPr/>
        </p:nvSpPr>
        <p:spPr>
          <a:xfrm>
            <a:off x="29951437" y="13249485"/>
            <a:ext cx="100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Predicted</a:t>
            </a:r>
          </a:p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noise</a:t>
            </a:r>
          </a:p>
        </p:txBody>
      </p:sp>
      <p:sp>
        <p:nvSpPr>
          <p:cNvPr id="623" name="TextBox 622">
            <a:extLst>
              <a:ext uri="{FF2B5EF4-FFF2-40B4-BE49-F238E27FC236}">
                <a16:creationId xmlns:a16="http://schemas.microsoft.com/office/drawing/2014/main" id="{1BCE361C-4ADD-ECA3-B0C3-59B786F594CB}"/>
              </a:ext>
            </a:extLst>
          </p:cNvPr>
          <p:cNvSpPr txBox="1"/>
          <p:nvPr/>
        </p:nvSpPr>
        <p:spPr>
          <a:xfrm>
            <a:off x="30924572" y="13249485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Gaussian</a:t>
            </a:r>
          </a:p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 noise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4" name="TextBox 623">
                <a:extLst>
                  <a:ext uri="{FF2B5EF4-FFF2-40B4-BE49-F238E27FC236}">
                    <a16:creationId xmlns:a16="http://schemas.microsoft.com/office/drawing/2014/main" id="{491760A4-68AE-6E01-5A31-B2803A4FA691}"/>
                  </a:ext>
                </a:extLst>
              </p:cNvPr>
              <p:cNvSpPr txBox="1"/>
              <p:nvPr/>
            </p:nvSpPr>
            <p:spPr>
              <a:xfrm>
                <a:off x="27229776" y="12160882"/>
                <a:ext cx="1401417" cy="40825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1" smtClean="0">
                          <a:latin typeface="Cambria Math" panose="02040503050406030204" pitchFamily="18" charset="0"/>
                        </a:rPr>
                        <m:t>× (</m:t>
                      </m:r>
                      <m:r>
                        <a:rPr lang="en-US" sz="1400" b="1" i="1"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US" sz="1400" b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US" sz="1400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1400" b="1" i="1">
                              <a:latin typeface="Cambria Math" panose="02040503050406030204" pitchFamily="18" charset="0"/>
                            </a:rPr>
                            <m:t>𝒆𝒗</m:t>
                          </m:r>
                        </m:num>
                        <m:den>
                          <m:sSub>
                            <m:sSubPr>
                              <m:ctrlPr>
                                <a:rPr lang="en-US" sz="1400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𝑬𝑽</m:t>
                              </m:r>
                            </m:e>
                            <m:sub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  <m:r>
                                <a:rPr lang="en-US" sz="1400" b="1" i="1" smtClean="0">
                                  <a:latin typeface="Cambria Math" panose="02040503050406030204" pitchFamily="18" charset="0"/>
                                </a:rPr>
                                <m:t>𝒊𝒏</m:t>
                              </m:r>
                            </m:sub>
                          </m:sSub>
                        </m:den>
                      </m:f>
                      <m:r>
                        <a:rPr lang="en-US" sz="1400" b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1400" b="1">
                  <a:latin typeface="Arial"/>
                  <a:ea typeface="Helvetica Neue Medium" panose="02000503000000020004" pitchFamily="2" charset="0"/>
                  <a:cs typeface="Arial"/>
                </a:endParaRPr>
              </a:p>
            </p:txBody>
          </p:sp>
        </mc:Choice>
        <mc:Fallback xmlns="">
          <p:sp>
            <p:nvSpPr>
              <p:cNvPr id="624" name="TextBox 623">
                <a:extLst>
                  <a:ext uri="{FF2B5EF4-FFF2-40B4-BE49-F238E27FC236}">
                    <a16:creationId xmlns:a16="http://schemas.microsoft.com/office/drawing/2014/main" id="{491760A4-68AE-6E01-5A31-B2803A4FA6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9776" y="12160882"/>
                <a:ext cx="1401417" cy="408253"/>
              </a:xfrm>
              <a:prstGeom prst="rect">
                <a:avLst/>
              </a:prstGeom>
              <a:blipFill>
                <a:blip r:embed="rId9"/>
                <a:stretch>
                  <a:fillRect b="-89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5" name="TextBox 624">
            <a:extLst>
              <a:ext uri="{FF2B5EF4-FFF2-40B4-BE49-F238E27FC236}">
                <a16:creationId xmlns:a16="http://schemas.microsoft.com/office/drawing/2014/main" id="{A87E30A3-82C3-711B-8462-A8F5F2BA5E2A}"/>
              </a:ext>
            </a:extLst>
          </p:cNvPr>
          <p:cNvSpPr txBox="1"/>
          <p:nvPr/>
        </p:nvSpPr>
        <p:spPr>
          <a:xfrm>
            <a:off x="24969753" y="11630000"/>
            <a:ext cx="355577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mirrored </a:t>
            </a:r>
          </a:p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reflective chrome ball sphere”</a:t>
            </a:r>
          </a:p>
        </p:txBody>
      </p:sp>
      <p:sp>
        <p:nvSpPr>
          <p:cNvPr id="626" name="TextBox 625">
            <a:extLst>
              <a:ext uri="{FF2B5EF4-FFF2-40B4-BE49-F238E27FC236}">
                <a16:creationId xmlns:a16="http://schemas.microsoft.com/office/drawing/2014/main" id="{0C80B319-63FC-3CF5-6A10-8B6B46561762}"/>
              </a:ext>
            </a:extLst>
          </p:cNvPr>
          <p:cNvSpPr txBox="1"/>
          <p:nvPr/>
        </p:nvSpPr>
        <p:spPr>
          <a:xfrm>
            <a:off x="28665917" y="11630000"/>
            <a:ext cx="357163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</a:t>
            </a:r>
            <a:r>
              <a:rPr lang="en-US" sz="1500" b="1">
                <a:solidFill>
                  <a:srgbClr val="FF0000"/>
                </a:solidFill>
                <a:latin typeface="Consolas"/>
                <a:ea typeface="Helvetica Neue Medium" panose="02000503000000020004" pitchFamily="2" charset="0"/>
                <a:cs typeface="Arial"/>
              </a:rPr>
              <a:t>black dark</a:t>
            </a:r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 mirrored reflective chrome ball sphere”</a:t>
            </a:r>
          </a:p>
        </p:txBody>
      </p:sp>
      <p:grpSp>
        <p:nvGrpSpPr>
          <p:cNvPr id="627" name="Group 626">
            <a:extLst>
              <a:ext uri="{FF2B5EF4-FFF2-40B4-BE49-F238E27FC236}">
                <a16:creationId xmlns:a16="http://schemas.microsoft.com/office/drawing/2014/main" id="{B98CC645-A850-E1FC-9BE5-AEED00A3379B}"/>
              </a:ext>
            </a:extLst>
          </p:cNvPr>
          <p:cNvGrpSpPr/>
          <p:nvPr/>
        </p:nvGrpSpPr>
        <p:grpSpPr>
          <a:xfrm>
            <a:off x="25993060" y="12229487"/>
            <a:ext cx="1261551" cy="255741"/>
            <a:chOff x="8850097" y="487966"/>
            <a:chExt cx="579496" cy="117475"/>
          </a:xfrm>
        </p:grpSpPr>
        <p:sp>
          <p:nvSpPr>
            <p:cNvPr id="660" name="Rectangle 659">
              <a:extLst>
                <a:ext uri="{FF2B5EF4-FFF2-40B4-BE49-F238E27FC236}">
                  <a16:creationId xmlns:a16="http://schemas.microsoft.com/office/drawing/2014/main" id="{37A54D06-2C82-FBFA-3FB9-83A1B0539A86}"/>
                </a:ext>
              </a:extLst>
            </p:cNvPr>
            <p:cNvSpPr/>
            <p:nvPr/>
          </p:nvSpPr>
          <p:spPr>
            <a:xfrm>
              <a:off x="8850097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1" name="Rectangle 660">
              <a:extLst>
                <a:ext uri="{FF2B5EF4-FFF2-40B4-BE49-F238E27FC236}">
                  <a16:creationId xmlns:a16="http://schemas.microsoft.com/office/drawing/2014/main" id="{089D4746-1DB9-760F-DEF6-2C7A982150A7}"/>
                </a:ext>
              </a:extLst>
            </p:cNvPr>
            <p:cNvSpPr/>
            <p:nvPr/>
          </p:nvSpPr>
          <p:spPr>
            <a:xfrm>
              <a:off x="8965602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2" name="Rectangle 661">
              <a:extLst>
                <a:ext uri="{FF2B5EF4-FFF2-40B4-BE49-F238E27FC236}">
                  <a16:creationId xmlns:a16="http://schemas.microsoft.com/office/drawing/2014/main" id="{0D209B6B-E4C6-F3AB-D02A-04D0BDC1A6C6}"/>
                </a:ext>
              </a:extLst>
            </p:cNvPr>
            <p:cNvSpPr/>
            <p:nvPr/>
          </p:nvSpPr>
          <p:spPr>
            <a:xfrm>
              <a:off x="9081107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3" name="Rectangle 662">
              <a:extLst>
                <a:ext uri="{FF2B5EF4-FFF2-40B4-BE49-F238E27FC236}">
                  <a16:creationId xmlns:a16="http://schemas.microsoft.com/office/drawing/2014/main" id="{740F1AFC-EB87-C5E6-997E-1A18E86C8149}"/>
                </a:ext>
              </a:extLst>
            </p:cNvPr>
            <p:cNvSpPr/>
            <p:nvPr/>
          </p:nvSpPr>
          <p:spPr>
            <a:xfrm>
              <a:off x="9196612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4" name="Rectangle 663">
              <a:extLst>
                <a:ext uri="{FF2B5EF4-FFF2-40B4-BE49-F238E27FC236}">
                  <a16:creationId xmlns:a16="http://schemas.microsoft.com/office/drawing/2014/main" id="{27580030-6E6D-0D81-6CF4-79A689209DA5}"/>
                </a:ext>
              </a:extLst>
            </p:cNvPr>
            <p:cNvSpPr/>
            <p:nvPr/>
          </p:nvSpPr>
          <p:spPr>
            <a:xfrm>
              <a:off x="9312118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p:grpSp>
        <p:nvGrpSpPr>
          <p:cNvPr id="628" name="Group 627">
            <a:extLst>
              <a:ext uri="{FF2B5EF4-FFF2-40B4-BE49-F238E27FC236}">
                <a16:creationId xmlns:a16="http://schemas.microsoft.com/office/drawing/2014/main" id="{024C8731-2C44-D1AD-FDB5-271CAB1BC826}"/>
              </a:ext>
            </a:extLst>
          </p:cNvPr>
          <p:cNvGrpSpPr/>
          <p:nvPr/>
        </p:nvGrpSpPr>
        <p:grpSpPr>
          <a:xfrm>
            <a:off x="29145297" y="12229487"/>
            <a:ext cx="1261551" cy="255741"/>
            <a:chOff x="8942747" y="505419"/>
            <a:chExt cx="579496" cy="117475"/>
          </a:xfrm>
          <a:solidFill>
            <a:schemeClr val="accent6">
              <a:lumMod val="75000"/>
            </a:schemeClr>
          </a:solidFill>
        </p:grpSpPr>
        <p:sp>
          <p:nvSpPr>
            <p:cNvPr id="655" name="Rectangle 654">
              <a:extLst>
                <a:ext uri="{FF2B5EF4-FFF2-40B4-BE49-F238E27FC236}">
                  <a16:creationId xmlns:a16="http://schemas.microsoft.com/office/drawing/2014/main" id="{BD23D483-FC49-2935-C65C-702835568485}"/>
                </a:ext>
              </a:extLst>
            </p:cNvPr>
            <p:cNvSpPr/>
            <p:nvPr/>
          </p:nvSpPr>
          <p:spPr>
            <a:xfrm>
              <a:off x="8942747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6" name="Rectangle 655">
              <a:extLst>
                <a:ext uri="{FF2B5EF4-FFF2-40B4-BE49-F238E27FC236}">
                  <a16:creationId xmlns:a16="http://schemas.microsoft.com/office/drawing/2014/main" id="{81073E8A-B7ED-895C-7AE5-62051102397F}"/>
                </a:ext>
              </a:extLst>
            </p:cNvPr>
            <p:cNvSpPr/>
            <p:nvPr/>
          </p:nvSpPr>
          <p:spPr>
            <a:xfrm>
              <a:off x="9058252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7" name="Rectangle 656">
              <a:extLst>
                <a:ext uri="{FF2B5EF4-FFF2-40B4-BE49-F238E27FC236}">
                  <a16:creationId xmlns:a16="http://schemas.microsoft.com/office/drawing/2014/main" id="{3F306C1E-AC65-022F-AD1E-F516E7A5480F}"/>
                </a:ext>
              </a:extLst>
            </p:cNvPr>
            <p:cNvSpPr/>
            <p:nvPr/>
          </p:nvSpPr>
          <p:spPr>
            <a:xfrm>
              <a:off x="9173757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8" name="Rectangle 657">
              <a:extLst>
                <a:ext uri="{FF2B5EF4-FFF2-40B4-BE49-F238E27FC236}">
                  <a16:creationId xmlns:a16="http://schemas.microsoft.com/office/drawing/2014/main" id="{F874FCC1-F887-7B8A-A615-F403D9428D8B}"/>
                </a:ext>
              </a:extLst>
            </p:cNvPr>
            <p:cNvSpPr/>
            <p:nvPr/>
          </p:nvSpPr>
          <p:spPr>
            <a:xfrm>
              <a:off x="9289262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9" name="Rectangle 658">
              <a:extLst>
                <a:ext uri="{FF2B5EF4-FFF2-40B4-BE49-F238E27FC236}">
                  <a16:creationId xmlns:a16="http://schemas.microsoft.com/office/drawing/2014/main" id="{7CB0991A-6653-6133-8B12-F7F2538D1057}"/>
                </a:ext>
              </a:extLst>
            </p:cNvPr>
            <p:cNvSpPr/>
            <p:nvPr/>
          </p:nvSpPr>
          <p:spPr>
            <a:xfrm>
              <a:off x="9404768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29" name="TextBox 628">
                <a:extLst>
                  <a:ext uri="{FF2B5EF4-FFF2-40B4-BE49-F238E27FC236}">
                    <a16:creationId xmlns:a16="http://schemas.microsoft.com/office/drawing/2014/main" id="{5EBEC036-7E64-E5FB-8A4D-2DA75798E468}"/>
                  </a:ext>
                </a:extLst>
              </p:cNvPr>
              <p:cNvSpPr txBox="1"/>
              <p:nvPr/>
            </p:nvSpPr>
            <p:spPr>
              <a:xfrm>
                <a:off x="30449803" y="12169959"/>
                <a:ext cx="1013327" cy="40825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1" smtClean="0">
                          <a:latin typeface="Cambria Math" panose="02040503050406030204" pitchFamily="18" charset="0"/>
                        </a:rPr>
                        <m:t>× </m:t>
                      </m:r>
                      <m:r>
                        <a:rPr lang="en-US" sz="1400" b="1" i="1">
                          <a:latin typeface="Cambria Math" panose="02040503050406030204" pitchFamily="18" charset="0"/>
                        </a:rPr>
                        <m:t>( </m:t>
                      </m:r>
                      <m:f>
                        <m:fPr>
                          <m:ctrlPr>
                            <a:rPr lang="en-US" sz="1400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1400" b="1" i="1">
                              <a:latin typeface="Cambria Math" panose="02040503050406030204" pitchFamily="18" charset="0"/>
                            </a:rPr>
                            <m:t>𝒆𝒗</m:t>
                          </m:r>
                        </m:num>
                        <m:den>
                          <m:sSub>
                            <m:sSubPr>
                              <m:ctrlPr>
                                <a:rPr lang="en-US" sz="1400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𝑬𝑽</m:t>
                              </m:r>
                            </m:e>
                            <m:sub>
                              <m:r>
                                <a:rPr lang="en-US" sz="1400" b="1" i="1" smtClean="0">
                                  <a:latin typeface="Cambria Math" panose="02040503050406030204" pitchFamily="18" charset="0"/>
                                </a:rPr>
                                <m:t>𝒎𝒊𝒏</m:t>
                              </m:r>
                            </m:sub>
                          </m:sSub>
                        </m:den>
                      </m:f>
                      <m:r>
                        <a:rPr lang="en-US" sz="1400" b="1" i="1">
                          <a:latin typeface="Cambria Math" panose="02040503050406030204" pitchFamily="18" charset="0"/>
                        </a:rPr>
                        <m:t> )</m:t>
                      </m:r>
                    </m:oMath>
                  </m:oMathPara>
                </a14:m>
                <a:endParaRPr lang="en-US" sz="1400" b="1">
                  <a:latin typeface="Arial"/>
                  <a:ea typeface="Helvetica Neue Medium" panose="02000503000000020004" pitchFamily="2" charset="0"/>
                  <a:cs typeface="Arial"/>
                </a:endParaRPr>
              </a:p>
            </p:txBody>
          </p:sp>
        </mc:Choice>
        <mc:Fallback xmlns="">
          <p:sp>
            <p:nvSpPr>
              <p:cNvPr id="629" name="TextBox 628">
                <a:extLst>
                  <a:ext uri="{FF2B5EF4-FFF2-40B4-BE49-F238E27FC236}">
                    <a16:creationId xmlns:a16="http://schemas.microsoft.com/office/drawing/2014/main" id="{5EBEC036-7E64-E5FB-8A4D-2DA75798E4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49803" y="12169959"/>
                <a:ext cx="1013327" cy="408253"/>
              </a:xfrm>
              <a:prstGeom prst="rect">
                <a:avLst/>
              </a:prstGeom>
              <a:blipFill>
                <a:blip r:embed="rId10"/>
                <a:stretch>
                  <a:fillRect l="-602" r="-4217" b="-104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30" name="Group 629">
            <a:extLst>
              <a:ext uri="{FF2B5EF4-FFF2-40B4-BE49-F238E27FC236}">
                <a16:creationId xmlns:a16="http://schemas.microsoft.com/office/drawing/2014/main" id="{7376A9AE-2785-0ECD-7954-942BF58EF6BB}"/>
              </a:ext>
            </a:extLst>
          </p:cNvPr>
          <p:cNvGrpSpPr/>
          <p:nvPr/>
        </p:nvGrpSpPr>
        <p:grpSpPr>
          <a:xfrm>
            <a:off x="27942131" y="12733186"/>
            <a:ext cx="1261551" cy="255741"/>
            <a:chOff x="8850097" y="384453"/>
            <a:chExt cx="579496" cy="117475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650" name="Rectangle 649">
              <a:extLst>
                <a:ext uri="{FF2B5EF4-FFF2-40B4-BE49-F238E27FC236}">
                  <a16:creationId xmlns:a16="http://schemas.microsoft.com/office/drawing/2014/main" id="{6DC2574A-526B-7DB8-227A-880B956EE163}"/>
                </a:ext>
              </a:extLst>
            </p:cNvPr>
            <p:cNvSpPr/>
            <p:nvPr/>
          </p:nvSpPr>
          <p:spPr>
            <a:xfrm>
              <a:off x="8850097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1" name="Rectangle 650">
              <a:extLst>
                <a:ext uri="{FF2B5EF4-FFF2-40B4-BE49-F238E27FC236}">
                  <a16:creationId xmlns:a16="http://schemas.microsoft.com/office/drawing/2014/main" id="{8EA6E6F7-A5D6-29A8-066A-D38EAFB2CC61}"/>
                </a:ext>
              </a:extLst>
            </p:cNvPr>
            <p:cNvSpPr/>
            <p:nvPr/>
          </p:nvSpPr>
          <p:spPr>
            <a:xfrm>
              <a:off x="8965602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2" name="Rectangle 651">
              <a:extLst>
                <a:ext uri="{FF2B5EF4-FFF2-40B4-BE49-F238E27FC236}">
                  <a16:creationId xmlns:a16="http://schemas.microsoft.com/office/drawing/2014/main" id="{3CE65CA9-C15F-2DAA-A792-5F895B3CCABE}"/>
                </a:ext>
              </a:extLst>
            </p:cNvPr>
            <p:cNvSpPr/>
            <p:nvPr/>
          </p:nvSpPr>
          <p:spPr>
            <a:xfrm>
              <a:off x="9081107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3" name="Rectangle 652">
              <a:extLst>
                <a:ext uri="{FF2B5EF4-FFF2-40B4-BE49-F238E27FC236}">
                  <a16:creationId xmlns:a16="http://schemas.microsoft.com/office/drawing/2014/main" id="{D262EDC0-2381-5246-1A6A-EE2774C0399A}"/>
                </a:ext>
              </a:extLst>
            </p:cNvPr>
            <p:cNvSpPr/>
            <p:nvPr/>
          </p:nvSpPr>
          <p:spPr>
            <a:xfrm>
              <a:off x="9196612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4" name="Rectangle 653">
              <a:extLst>
                <a:ext uri="{FF2B5EF4-FFF2-40B4-BE49-F238E27FC236}">
                  <a16:creationId xmlns:a16="http://schemas.microsoft.com/office/drawing/2014/main" id="{F3745841-278E-3C02-2CAD-D0E57892B09B}"/>
                </a:ext>
              </a:extLst>
            </p:cNvPr>
            <p:cNvSpPr/>
            <p:nvPr/>
          </p:nvSpPr>
          <p:spPr>
            <a:xfrm>
              <a:off x="9312118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p:sp>
        <p:nvSpPr>
          <p:cNvPr id="631" name="TextBox 630">
            <a:extLst>
              <a:ext uri="{FF2B5EF4-FFF2-40B4-BE49-F238E27FC236}">
                <a16:creationId xmlns:a16="http://schemas.microsoft.com/office/drawing/2014/main" id="{D7AEA255-C7F7-D4B8-5529-8023E95ECF6A}"/>
              </a:ext>
            </a:extLst>
          </p:cNvPr>
          <p:cNvSpPr txBox="1"/>
          <p:nvPr/>
        </p:nvSpPr>
        <p:spPr>
          <a:xfrm>
            <a:off x="27190099" y="12996301"/>
            <a:ext cx="27308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Interpolated embedding</a:t>
            </a:r>
          </a:p>
        </p:txBody>
      </p:sp>
      <p:grpSp>
        <p:nvGrpSpPr>
          <p:cNvPr id="635" name="Group 634">
            <a:extLst>
              <a:ext uri="{FF2B5EF4-FFF2-40B4-BE49-F238E27FC236}">
                <a16:creationId xmlns:a16="http://schemas.microsoft.com/office/drawing/2014/main" id="{394E71B7-34C0-4A1F-F073-FCB0FF9C7028}"/>
              </a:ext>
            </a:extLst>
          </p:cNvPr>
          <p:cNvGrpSpPr/>
          <p:nvPr/>
        </p:nvGrpSpPr>
        <p:grpSpPr>
          <a:xfrm>
            <a:off x="25925925" y="13476495"/>
            <a:ext cx="1234794" cy="1227031"/>
            <a:chOff x="7920834" y="1479265"/>
            <a:chExt cx="573937" cy="570329"/>
          </a:xfrm>
        </p:grpSpPr>
        <p:pic>
          <p:nvPicPr>
            <p:cNvPr id="645" name="Picture 644" descr="A sphere in the air&#10;&#10;Description automatically generated">
              <a:extLst>
                <a:ext uri="{FF2B5EF4-FFF2-40B4-BE49-F238E27FC236}">
                  <a16:creationId xmlns:a16="http://schemas.microsoft.com/office/drawing/2014/main" id="{C332A69E-CA3A-A65E-170A-83BFF7539D9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7925611" y="1479265"/>
              <a:ext cx="569015" cy="569053"/>
            </a:xfrm>
            <a:prstGeom prst="rect">
              <a:avLst/>
            </a:prstGeom>
          </p:spPr>
        </p:pic>
        <p:pic>
          <p:nvPicPr>
            <p:cNvPr id="646" name="Picture 2" descr="Noise Vector Art, Icons, and Graphics for Free Download">
              <a:extLst>
                <a:ext uri="{FF2B5EF4-FFF2-40B4-BE49-F238E27FC236}">
                  <a16:creationId xmlns:a16="http://schemas.microsoft.com/office/drawing/2014/main" id="{43C93830-FDCD-9F5F-40ED-BA4C0A79874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rightnessContrast bright="-6000" contrast="94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64" r="26400"/>
            <a:stretch/>
          </p:blipFill>
          <p:spPr bwMode="auto">
            <a:xfrm>
              <a:off x="7920834" y="1479667"/>
              <a:ext cx="573937" cy="5699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639" name="Straight Arrow Connector 638">
            <a:extLst>
              <a:ext uri="{FF2B5EF4-FFF2-40B4-BE49-F238E27FC236}">
                <a16:creationId xmlns:a16="http://schemas.microsoft.com/office/drawing/2014/main" id="{FB18F473-3C9C-B391-3B0E-2775AE5C3B83}"/>
              </a:ext>
            </a:extLst>
          </p:cNvPr>
          <p:cNvCxnSpPr>
            <a:cxnSpLocks/>
          </p:cNvCxnSpPr>
          <p:nvPr/>
        </p:nvCxnSpPr>
        <p:spPr>
          <a:xfrm>
            <a:off x="28555099" y="13300811"/>
            <a:ext cx="0" cy="2509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2" name="Right Brace 641">
            <a:extLst>
              <a:ext uri="{FF2B5EF4-FFF2-40B4-BE49-F238E27FC236}">
                <a16:creationId xmlns:a16="http://schemas.microsoft.com/office/drawing/2014/main" id="{1F8260F3-057A-57EC-EF8B-321361CD57D4}"/>
              </a:ext>
            </a:extLst>
          </p:cNvPr>
          <p:cNvSpPr/>
          <p:nvPr/>
        </p:nvSpPr>
        <p:spPr>
          <a:xfrm rot="5400000">
            <a:off x="28501363" y="11373541"/>
            <a:ext cx="108322" cy="2529147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pic>
        <p:nvPicPr>
          <p:cNvPr id="668" name="Picture 667" descr="A silver ball with a reflection of a tree in the background&#10;&#10;Description automatically generated">
            <a:extLst>
              <a:ext uri="{FF2B5EF4-FFF2-40B4-BE49-F238E27FC236}">
                <a16:creationId xmlns:a16="http://schemas.microsoft.com/office/drawing/2014/main" id="{B4125C17-55B7-C6A3-28DA-C8BFFE00B8F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0870206" y="12509097"/>
            <a:ext cx="731151" cy="731320"/>
          </a:xfrm>
          <a:prstGeom prst="rect">
            <a:avLst/>
          </a:prstGeom>
        </p:spPr>
      </p:pic>
      <p:grpSp>
        <p:nvGrpSpPr>
          <p:cNvPr id="669" name="Group 668">
            <a:extLst>
              <a:ext uri="{FF2B5EF4-FFF2-40B4-BE49-F238E27FC236}">
                <a16:creationId xmlns:a16="http://schemas.microsoft.com/office/drawing/2014/main" id="{E3D9EA07-2AA1-5C60-651E-97DAB4834D7B}"/>
              </a:ext>
            </a:extLst>
          </p:cNvPr>
          <p:cNvGrpSpPr/>
          <p:nvPr/>
        </p:nvGrpSpPr>
        <p:grpSpPr>
          <a:xfrm>
            <a:off x="18573926" y="12569818"/>
            <a:ext cx="1098107" cy="636601"/>
            <a:chOff x="4187138" y="1666407"/>
            <a:chExt cx="725204" cy="277042"/>
          </a:xfrm>
        </p:grpSpPr>
        <p:sp>
          <p:nvSpPr>
            <p:cNvPr id="705" name="Rectangle 704">
              <a:extLst>
                <a:ext uri="{FF2B5EF4-FFF2-40B4-BE49-F238E27FC236}">
                  <a16:creationId xmlns:a16="http://schemas.microsoft.com/office/drawing/2014/main" id="{F38ECA11-3535-4272-6786-F7023EDD715E}"/>
                </a:ext>
              </a:extLst>
            </p:cNvPr>
            <p:cNvSpPr/>
            <p:nvPr/>
          </p:nvSpPr>
          <p:spPr>
            <a:xfrm>
              <a:off x="4218768" y="1671453"/>
              <a:ext cx="662541" cy="2719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706" name="TextBox 705">
              <a:extLst>
                <a:ext uri="{FF2B5EF4-FFF2-40B4-BE49-F238E27FC236}">
                  <a16:creationId xmlns:a16="http://schemas.microsoft.com/office/drawing/2014/main" id="{5EC9449E-C295-0DEE-1D77-3540F967EB61}"/>
                </a:ext>
              </a:extLst>
            </p:cNvPr>
            <p:cNvSpPr txBox="1"/>
            <p:nvPr/>
          </p:nvSpPr>
          <p:spPr>
            <a:xfrm>
              <a:off x="4187138" y="1666407"/>
              <a:ext cx="725204" cy="2605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Inpainting</a:t>
              </a:r>
            </a:p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pipeline</a:t>
              </a:r>
            </a:p>
          </p:txBody>
        </p:sp>
      </p:grpSp>
      <p:cxnSp>
        <p:nvCxnSpPr>
          <p:cNvPr id="670" name="Straight Arrow Connector 669">
            <a:extLst>
              <a:ext uri="{FF2B5EF4-FFF2-40B4-BE49-F238E27FC236}">
                <a16:creationId xmlns:a16="http://schemas.microsoft.com/office/drawing/2014/main" id="{43584FD5-288A-01BB-D61F-FAD8E77B7124}"/>
              </a:ext>
            </a:extLst>
          </p:cNvPr>
          <p:cNvCxnSpPr>
            <a:cxnSpLocks/>
          </p:cNvCxnSpPr>
          <p:nvPr/>
        </p:nvCxnSpPr>
        <p:spPr>
          <a:xfrm>
            <a:off x="19122973" y="12307957"/>
            <a:ext cx="0" cy="233606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71" name="TextBox 670">
                <a:extLst>
                  <a:ext uri="{FF2B5EF4-FFF2-40B4-BE49-F238E27FC236}">
                    <a16:creationId xmlns:a16="http://schemas.microsoft.com/office/drawing/2014/main" id="{EFF652FE-F5AC-BC36-819D-7110242C4036}"/>
                  </a:ext>
                </a:extLst>
              </p:cNvPr>
              <p:cNvSpPr txBox="1"/>
              <p:nvPr/>
            </p:nvSpPr>
            <p:spPr>
              <a:xfrm>
                <a:off x="20130330" y="13379451"/>
                <a:ext cx="29046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4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71" name="TextBox 670">
                <a:extLst>
                  <a:ext uri="{FF2B5EF4-FFF2-40B4-BE49-F238E27FC236}">
                    <a16:creationId xmlns:a16="http://schemas.microsoft.com/office/drawing/2014/main" id="{EFF652FE-F5AC-BC36-819D-7110242C40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30330" y="13379451"/>
                <a:ext cx="290464" cy="307777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2" name="Right Brace 671">
            <a:extLst>
              <a:ext uri="{FF2B5EF4-FFF2-40B4-BE49-F238E27FC236}">
                <a16:creationId xmlns:a16="http://schemas.microsoft.com/office/drawing/2014/main" id="{A8136D97-EB3D-CADA-A7F6-9010608F5949}"/>
              </a:ext>
            </a:extLst>
          </p:cNvPr>
          <p:cNvSpPr/>
          <p:nvPr/>
        </p:nvSpPr>
        <p:spPr>
          <a:xfrm>
            <a:off x="20698667" y="11425123"/>
            <a:ext cx="102726" cy="2843564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cxnSp>
        <p:nvCxnSpPr>
          <p:cNvPr id="673" name="Straight Arrow Connector 672">
            <a:extLst>
              <a:ext uri="{FF2B5EF4-FFF2-40B4-BE49-F238E27FC236}">
                <a16:creationId xmlns:a16="http://schemas.microsoft.com/office/drawing/2014/main" id="{8F4620A7-F4B0-78B1-7168-03CFFB678B72}"/>
              </a:ext>
            </a:extLst>
          </p:cNvPr>
          <p:cNvCxnSpPr>
            <a:cxnSpLocks/>
          </p:cNvCxnSpPr>
          <p:nvPr/>
        </p:nvCxnSpPr>
        <p:spPr>
          <a:xfrm>
            <a:off x="19698387" y="12839729"/>
            <a:ext cx="20351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4" name="TextBox 673">
            <a:extLst>
              <a:ext uri="{FF2B5EF4-FFF2-40B4-BE49-F238E27FC236}">
                <a16:creationId xmlns:a16="http://schemas.microsoft.com/office/drawing/2014/main" id="{9CC1A3B1-DA19-586D-FCF8-4A5DD1B93344}"/>
              </a:ext>
            </a:extLst>
          </p:cNvPr>
          <p:cNvSpPr txBox="1"/>
          <p:nvPr/>
        </p:nvSpPr>
        <p:spPr>
          <a:xfrm>
            <a:off x="20819624" y="13206655"/>
            <a:ext cx="876581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Median</a:t>
            </a:r>
          </a:p>
        </p:txBody>
      </p:sp>
      <p:grpSp>
        <p:nvGrpSpPr>
          <p:cNvPr id="675" name="Group 674">
            <a:extLst>
              <a:ext uri="{FF2B5EF4-FFF2-40B4-BE49-F238E27FC236}">
                <a16:creationId xmlns:a16="http://schemas.microsoft.com/office/drawing/2014/main" id="{3735F213-F6B1-DCD6-55AC-57E459137436}"/>
              </a:ext>
            </a:extLst>
          </p:cNvPr>
          <p:cNvGrpSpPr/>
          <p:nvPr/>
        </p:nvGrpSpPr>
        <p:grpSpPr>
          <a:xfrm>
            <a:off x="21684884" y="12569818"/>
            <a:ext cx="1098107" cy="636601"/>
            <a:chOff x="4187142" y="1666407"/>
            <a:chExt cx="725204" cy="277042"/>
          </a:xfrm>
        </p:grpSpPr>
        <p:sp>
          <p:nvSpPr>
            <p:cNvPr id="703" name="Rectangle 702">
              <a:extLst>
                <a:ext uri="{FF2B5EF4-FFF2-40B4-BE49-F238E27FC236}">
                  <a16:creationId xmlns:a16="http://schemas.microsoft.com/office/drawing/2014/main" id="{E1F64903-F8FB-7B00-8FE4-2B5F1D9A9328}"/>
                </a:ext>
              </a:extLst>
            </p:cNvPr>
            <p:cNvSpPr/>
            <p:nvPr/>
          </p:nvSpPr>
          <p:spPr>
            <a:xfrm>
              <a:off x="4218768" y="1671453"/>
              <a:ext cx="662541" cy="2719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704" name="TextBox 703">
              <a:extLst>
                <a:ext uri="{FF2B5EF4-FFF2-40B4-BE49-F238E27FC236}">
                  <a16:creationId xmlns:a16="http://schemas.microsoft.com/office/drawing/2014/main" id="{26EC057C-0848-4E8E-2CA3-C73CAF34B7C1}"/>
                </a:ext>
              </a:extLst>
            </p:cNvPr>
            <p:cNvSpPr txBox="1"/>
            <p:nvPr/>
          </p:nvSpPr>
          <p:spPr>
            <a:xfrm>
              <a:off x="4187142" y="1666407"/>
              <a:ext cx="725204" cy="2605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Inpainting</a:t>
              </a:r>
            </a:p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pipeline</a:t>
              </a:r>
            </a:p>
          </p:txBody>
        </p:sp>
      </p:grpSp>
      <p:sp>
        <p:nvSpPr>
          <p:cNvPr id="676" name="Freeform 58">
            <a:extLst>
              <a:ext uri="{FF2B5EF4-FFF2-40B4-BE49-F238E27FC236}">
                <a16:creationId xmlns:a16="http://schemas.microsoft.com/office/drawing/2014/main" id="{DED79159-D21A-644B-3716-FB8F74B7AD90}"/>
              </a:ext>
            </a:extLst>
          </p:cNvPr>
          <p:cNvSpPr/>
          <p:nvPr/>
        </p:nvSpPr>
        <p:spPr>
          <a:xfrm>
            <a:off x="21483864" y="12252399"/>
            <a:ext cx="627773" cy="262218"/>
          </a:xfrm>
          <a:custGeom>
            <a:avLst/>
            <a:gdLst>
              <a:gd name="connsiteX0" fmla="*/ 0 w 279400"/>
              <a:gd name="connsiteY0" fmla="*/ 127719 h 178519"/>
              <a:gd name="connsiteX1" fmla="*/ 152400 w 279400"/>
              <a:gd name="connsiteY1" fmla="*/ 719 h 178519"/>
              <a:gd name="connsiteX2" fmla="*/ 279400 w 279400"/>
              <a:gd name="connsiteY2" fmla="*/ 178519 h 178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9400" h="178519">
                <a:moveTo>
                  <a:pt x="0" y="127719"/>
                </a:moveTo>
                <a:cubicBezTo>
                  <a:pt x="52916" y="59985"/>
                  <a:pt x="105833" y="-7748"/>
                  <a:pt x="152400" y="719"/>
                </a:cubicBezTo>
                <a:cubicBezTo>
                  <a:pt x="198967" y="9186"/>
                  <a:pt x="239183" y="93852"/>
                  <a:pt x="279400" y="178519"/>
                </a:cubicBezTo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677" name="TextBox 676">
            <a:extLst>
              <a:ext uri="{FF2B5EF4-FFF2-40B4-BE49-F238E27FC236}">
                <a16:creationId xmlns:a16="http://schemas.microsoft.com/office/drawing/2014/main" id="{C08BA547-98D9-69DF-AB55-10397733F6CB}"/>
              </a:ext>
            </a:extLst>
          </p:cNvPr>
          <p:cNvSpPr txBox="1"/>
          <p:nvPr/>
        </p:nvSpPr>
        <p:spPr>
          <a:xfrm>
            <a:off x="21220869" y="11927029"/>
            <a:ext cx="1165704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1600" b="1" err="1">
                <a:solidFill>
                  <a:schemeClr val="accent2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SDEdit</a:t>
            </a:r>
            <a:r>
              <a:rPr lang="en-US" sz="1600" b="1">
                <a:solidFill>
                  <a:schemeClr val="accent2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 [5]</a:t>
            </a:r>
          </a:p>
        </p:txBody>
      </p:sp>
      <p:pic>
        <p:nvPicPr>
          <p:cNvPr id="678" name="Picture 677" descr="A close-up of a beach&#10;&#10;Description automatically generated">
            <a:extLst>
              <a:ext uri="{FF2B5EF4-FFF2-40B4-BE49-F238E27FC236}">
                <a16:creationId xmlns:a16="http://schemas.microsoft.com/office/drawing/2014/main" id="{3DF89169-AA7F-AECC-33C5-3D258D67A3E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3094957" y="11322436"/>
            <a:ext cx="666913" cy="667066"/>
          </a:xfrm>
          <a:prstGeom prst="rect">
            <a:avLst/>
          </a:prstGeom>
        </p:spPr>
      </p:pic>
      <p:pic>
        <p:nvPicPr>
          <p:cNvPr id="679" name="Picture 678" descr="A close-up of a ball&#10;&#10;Description automatically generated">
            <a:extLst>
              <a:ext uri="{FF2B5EF4-FFF2-40B4-BE49-F238E27FC236}">
                <a16:creationId xmlns:a16="http://schemas.microsoft.com/office/drawing/2014/main" id="{8DFAA72D-12F3-9727-1DF5-5FB12B58B2AE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3094957" y="12021665"/>
            <a:ext cx="666913" cy="667066"/>
          </a:xfrm>
          <a:prstGeom prst="rect">
            <a:avLst/>
          </a:prstGeom>
        </p:spPr>
      </p:pic>
      <p:pic>
        <p:nvPicPr>
          <p:cNvPr id="680" name="Picture 679">
            <a:extLst>
              <a:ext uri="{FF2B5EF4-FFF2-40B4-BE49-F238E27FC236}">
                <a16:creationId xmlns:a16="http://schemas.microsoft.com/office/drawing/2014/main" id="{FA04F317-1A80-3342-29CF-B87C07EDD18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3095181" y="12703217"/>
            <a:ext cx="666913" cy="667066"/>
          </a:xfrm>
          <a:prstGeom prst="rect">
            <a:avLst/>
          </a:prstGeom>
        </p:spPr>
      </p:pic>
      <p:pic>
        <p:nvPicPr>
          <p:cNvPr id="682" name="Picture 681" descr="A silver ball with a reflection of a tree in the background&#10;&#10;Description automatically generated">
            <a:extLst>
              <a:ext uri="{FF2B5EF4-FFF2-40B4-BE49-F238E27FC236}">
                <a16:creationId xmlns:a16="http://schemas.microsoft.com/office/drawing/2014/main" id="{B7F8E4C1-9E26-7EDC-7CDB-71CFC212250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4015321" y="12527548"/>
            <a:ext cx="731151" cy="73132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83" name="TextBox 682">
                <a:extLst>
                  <a:ext uri="{FF2B5EF4-FFF2-40B4-BE49-F238E27FC236}">
                    <a16:creationId xmlns:a16="http://schemas.microsoft.com/office/drawing/2014/main" id="{752EDD94-4893-71AB-D108-5C5684FE1359}"/>
                  </a:ext>
                </a:extLst>
              </p:cNvPr>
              <p:cNvSpPr txBox="1"/>
              <p:nvPr/>
            </p:nvSpPr>
            <p:spPr>
              <a:xfrm>
                <a:off x="23283405" y="13379451"/>
                <a:ext cx="29046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4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83" name="TextBox 682">
                <a:extLst>
                  <a:ext uri="{FF2B5EF4-FFF2-40B4-BE49-F238E27FC236}">
                    <a16:creationId xmlns:a16="http://schemas.microsoft.com/office/drawing/2014/main" id="{752EDD94-4893-71AB-D108-5C5684FE13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83405" y="13379451"/>
                <a:ext cx="290464" cy="307777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84" name="Right Brace 683">
            <a:extLst>
              <a:ext uri="{FF2B5EF4-FFF2-40B4-BE49-F238E27FC236}">
                <a16:creationId xmlns:a16="http://schemas.microsoft.com/office/drawing/2014/main" id="{66801904-EA88-6DDA-A254-8173D4B0AE7E}"/>
              </a:ext>
            </a:extLst>
          </p:cNvPr>
          <p:cNvSpPr/>
          <p:nvPr/>
        </p:nvSpPr>
        <p:spPr>
          <a:xfrm>
            <a:off x="23843784" y="11425230"/>
            <a:ext cx="102726" cy="2843564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cxnSp>
        <p:nvCxnSpPr>
          <p:cNvPr id="685" name="Straight Arrow Connector 684">
            <a:extLst>
              <a:ext uri="{FF2B5EF4-FFF2-40B4-BE49-F238E27FC236}">
                <a16:creationId xmlns:a16="http://schemas.microsoft.com/office/drawing/2014/main" id="{BEB792AA-9039-5E43-5996-595AEF0282F8}"/>
              </a:ext>
            </a:extLst>
          </p:cNvPr>
          <p:cNvCxnSpPr>
            <a:cxnSpLocks/>
          </p:cNvCxnSpPr>
          <p:nvPr/>
        </p:nvCxnSpPr>
        <p:spPr>
          <a:xfrm>
            <a:off x="22818903" y="12869608"/>
            <a:ext cx="20351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6" name="TextBox 685">
            <a:extLst>
              <a:ext uri="{FF2B5EF4-FFF2-40B4-BE49-F238E27FC236}">
                <a16:creationId xmlns:a16="http://schemas.microsoft.com/office/drawing/2014/main" id="{351348AE-BD84-8586-ACEA-E5325E21A6A4}"/>
              </a:ext>
            </a:extLst>
          </p:cNvPr>
          <p:cNvSpPr txBox="1"/>
          <p:nvPr/>
        </p:nvSpPr>
        <p:spPr>
          <a:xfrm>
            <a:off x="21743131" y="13534578"/>
            <a:ext cx="981602" cy="59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Random</a:t>
            </a:r>
          </a:p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seeds</a:t>
            </a:r>
          </a:p>
        </p:txBody>
      </p:sp>
      <p:cxnSp>
        <p:nvCxnSpPr>
          <p:cNvPr id="687" name="Straight Arrow Connector 686">
            <a:extLst>
              <a:ext uri="{FF2B5EF4-FFF2-40B4-BE49-F238E27FC236}">
                <a16:creationId xmlns:a16="http://schemas.microsoft.com/office/drawing/2014/main" id="{B61D149D-5516-B1F9-4066-3B52902D2C3D}"/>
              </a:ext>
            </a:extLst>
          </p:cNvPr>
          <p:cNvCxnSpPr>
            <a:cxnSpLocks/>
          </p:cNvCxnSpPr>
          <p:nvPr/>
        </p:nvCxnSpPr>
        <p:spPr>
          <a:xfrm flipV="1">
            <a:off x="22239598" y="13238332"/>
            <a:ext cx="0" cy="30810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8" name="TextBox 687">
            <a:extLst>
              <a:ext uri="{FF2B5EF4-FFF2-40B4-BE49-F238E27FC236}">
                <a16:creationId xmlns:a16="http://schemas.microsoft.com/office/drawing/2014/main" id="{6BECDCE8-4689-0489-00EE-F94212A96DA2}"/>
              </a:ext>
            </a:extLst>
          </p:cNvPr>
          <p:cNvSpPr txBox="1"/>
          <p:nvPr/>
        </p:nvSpPr>
        <p:spPr>
          <a:xfrm>
            <a:off x="18656228" y="13534578"/>
            <a:ext cx="981602" cy="59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Random</a:t>
            </a:r>
          </a:p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seeds</a:t>
            </a:r>
          </a:p>
        </p:txBody>
      </p:sp>
      <p:cxnSp>
        <p:nvCxnSpPr>
          <p:cNvPr id="689" name="Straight Arrow Connector 688">
            <a:extLst>
              <a:ext uri="{FF2B5EF4-FFF2-40B4-BE49-F238E27FC236}">
                <a16:creationId xmlns:a16="http://schemas.microsoft.com/office/drawing/2014/main" id="{1B1D5D14-5F7B-467B-249D-C2C26CC891BF}"/>
              </a:ext>
            </a:extLst>
          </p:cNvPr>
          <p:cNvCxnSpPr>
            <a:cxnSpLocks/>
          </p:cNvCxnSpPr>
          <p:nvPr/>
        </p:nvCxnSpPr>
        <p:spPr>
          <a:xfrm flipV="1">
            <a:off x="19152694" y="13238332"/>
            <a:ext cx="0" cy="30810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0" name="Right Brace 689">
            <a:extLst>
              <a:ext uri="{FF2B5EF4-FFF2-40B4-BE49-F238E27FC236}">
                <a16:creationId xmlns:a16="http://schemas.microsoft.com/office/drawing/2014/main" id="{CABD84CF-605F-ADCF-CD67-AEDE61843B32}"/>
              </a:ext>
            </a:extLst>
          </p:cNvPr>
          <p:cNvSpPr/>
          <p:nvPr/>
        </p:nvSpPr>
        <p:spPr>
          <a:xfrm rot="5400000">
            <a:off x="20082609" y="13111796"/>
            <a:ext cx="112393" cy="2810647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sp>
        <p:nvSpPr>
          <p:cNvPr id="691" name="TextBox 690">
            <a:extLst>
              <a:ext uri="{FF2B5EF4-FFF2-40B4-BE49-F238E27FC236}">
                <a16:creationId xmlns:a16="http://schemas.microsoft.com/office/drawing/2014/main" id="{31E75537-8D03-A091-FF56-0A7CAA842D36}"/>
              </a:ext>
            </a:extLst>
          </p:cNvPr>
          <p:cNvSpPr txBox="1"/>
          <p:nvPr/>
        </p:nvSpPr>
        <p:spPr>
          <a:xfrm>
            <a:off x="19479462" y="14543366"/>
            <a:ext cx="1221175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1</a:t>
            </a:r>
            <a:r>
              <a:rPr lang="en-US" sz="1600" baseline="30000">
                <a:latin typeface="Arial"/>
                <a:ea typeface="Helvetica Neue Medium" panose="02000503000000020004" pitchFamily="2" charset="0"/>
                <a:cs typeface="Arial"/>
              </a:rPr>
              <a:t>st</a:t>
            </a:r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 iteration</a:t>
            </a:r>
          </a:p>
        </p:txBody>
      </p:sp>
      <p:sp>
        <p:nvSpPr>
          <p:cNvPr id="692" name="Right Brace 691">
            <a:extLst>
              <a:ext uri="{FF2B5EF4-FFF2-40B4-BE49-F238E27FC236}">
                <a16:creationId xmlns:a16="http://schemas.microsoft.com/office/drawing/2014/main" id="{8CFC4457-0F7B-701F-AD6E-B66068FC3216}"/>
              </a:ext>
            </a:extLst>
          </p:cNvPr>
          <p:cNvSpPr/>
          <p:nvPr/>
        </p:nvSpPr>
        <p:spPr>
          <a:xfrm rot="5400000">
            <a:off x="23052002" y="13081796"/>
            <a:ext cx="113242" cy="2871488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sp>
        <p:nvSpPr>
          <p:cNvPr id="693" name="TextBox 692">
            <a:extLst>
              <a:ext uri="{FF2B5EF4-FFF2-40B4-BE49-F238E27FC236}">
                <a16:creationId xmlns:a16="http://schemas.microsoft.com/office/drawing/2014/main" id="{C3E0571C-25E0-6C44-E94C-5385BECC9A9B}"/>
              </a:ext>
            </a:extLst>
          </p:cNvPr>
          <p:cNvSpPr txBox="1"/>
          <p:nvPr/>
        </p:nvSpPr>
        <p:spPr>
          <a:xfrm>
            <a:off x="22464022" y="14543366"/>
            <a:ext cx="1265479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2</a:t>
            </a:r>
            <a:r>
              <a:rPr lang="en-US" sz="1600" baseline="30000">
                <a:latin typeface="Arial"/>
                <a:ea typeface="Helvetica Neue Medium" panose="02000503000000020004" pitchFamily="2" charset="0"/>
                <a:cs typeface="Arial"/>
              </a:rPr>
              <a:t>nd</a:t>
            </a:r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 iteration</a:t>
            </a:r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5409EE34-DC8C-335B-1A7D-2F2632F50B99}"/>
              </a:ext>
            </a:extLst>
          </p:cNvPr>
          <p:cNvSpPr/>
          <p:nvPr/>
        </p:nvSpPr>
        <p:spPr>
          <a:xfrm>
            <a:off x="23978167" y="10886325"/>
            <a:ext cx="821760" cy="3979328"/>
          </a:xfrm>
          <a:prstGeom prst="rect">
            <a:avLst/>
          </a:prstGeom>
          <a:gradFill flip="none" rotWithShape="1">
            <a:gsLst>
              <a:gs pos="26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95" name="TextBox 694">
                <a:extLst>
                  <a:ext uri="{FF2B5EF4-FFF2-40B4-BE49-F238E27FC236}">
                    <a16:creationId xmlns:a16="http://schemas.microsoft.com/office/drawing/2014/main" id="{C267D1B9-0C50-F720-76DA-02E00ABFD076}"/>
                  </a:ext>
                </a:extLst>
              </p:cNvPr>
              <p:cNvSpPr txBox="1"/>
              <p:nvPr/>
            </p:nvSpPr>
            <p:spPr>
              <a:xfrm rot="5400000">
                <a:off x="24602994" y="12695827"/>
                <a:ext cx="551784" cy="3465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6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95" name="TextBox 694">
                <a:extLst>
                  <a:ext uri="{FF2B5EF4-FFF2-40B4-BE49-F238E27FC236}">
                    <a16:creationId xmlns:a16="http://schemas.microsoft.com/office/drawing/2014/main" id="{C267D1B9-0C50-F720-76DA-02E00ABFD07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24602994" y="12695827"/>
                <a:ext cx="551784" cy="346563"/>
              </a:xfrm>
              <a:prstGeom prst="rect">
                <a:avLst/>
              </a:prstGeom>
              <a:blipFill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6" name="TextBox 695">
                <a:extLst>
                  <a:ext uri="{FF2B5EF4-FFF2-40B4-BE49-F238E27FC236}">
                    <a16:creationId xmlns:a16="http://schemas.microsoft.com/office/drawing/2014/main" id="{B14BF896-2D40-8427-DEBB-6C2A3E5BE742}"/>
                  </a:ext>
                </a:extLst>
              </p:cNvPr>
              <p:cNvSpPr txBox="1"/>
              <p:nvPr/>
            </p:nvSpPr>
            <p:spPr>
              <a:xfrm rot="5400000">
                <a:off x="24721635" y="14361188"/>
                <a:ext cx="306494" cy="3385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6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96" name="TextBox 695">
                <a:extLst>
                  <a:ext uri="{FF2B5EF4-FFF2-40B4-BE49-F238E27FC236}">
                    <a16:creationId xmlns:a16="http://schemas.microsoft.com/office/drawing/2014/main" id="{B14BF896-2D40-8427-DEBB-6C2A3E5BE74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24721635" y="14361188"/>
                <a:ext cx="306494" cy="338555"/>
              </a:xfrm>
              <a:prstGeom prst="rect">
                <a:avLst/>
              </a:prstGeom>
              <a:blipFill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98" name="Picture 697">
            <a:extLst>
              <a:ext uri="{FF2B5EF4-FFF2-40B4-BE49-F238E27FC236}">
                <a16:creationId xmlns:a16="http://schemas.microsoft.com/office/drawing/2014/main" id="{CE2E9F49-E75B-D92A-472E-7141EF91D9BB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9943949" y="13718522"/>
            <a:ext cx="663226" cy="663274"/>
          </a:xfrm>
          <a:prstGeom prst="rect">
            <a:avLst/>
          </a:prstGeom>
        </p:spPr>
      </p:pic>
      <p:pic>
        <p:nvPicPr>
          <p:cNvPr id="699" name="Picture 698">
            <a:extLst>
              <a:ext uri="{FF2B5EF4-FFF2-40B4-BE49-F238E27FC236}">
                <a16:creationId xmlns:a16="http://schemas.microsoft.com/office/drawing/2014/main" id="{70B3EA70-314B-C629-BB1A-65855CB8B225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9943947" y="12699008"/>
            <a:ext cx="663231" cy="663274"/>
          </a:xfrm>
          <a:prstGeom prst="rect">
            <a:avLst/>
          </a:prstGeom>
        </p:spPr>
      </p:pic>
      <p:sp>
        <p:nvSpPr>
          <p:cNvPr id="700" name="TextBox 699">
            <a:extLst>
              <a:ext uri="{FF2B5EF4-FFF2-40B4-BE49-F238E27FC236}">
                <a16:creationId xmlns:a16="http://schemas.microsoft.com/office/drawing/2014/main" id="{DDA3ED41-84FF-6CDC-1B20-FA2C1B05B9BE}"/>
              </a:ext>
            </a:extLst>
          </p:cNvPr>
          <p:cNvSpPr txBox="1"/>
          <p:nvPr/>
        </p:nvSpPr>
        <p:spPr>
          <a:xfrm>
            <a:off x="24073842" y="13264287"/>
            <a:ext cx="856326" cy="3385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Median</a:t>
            </a:r>
          </a:p>
        </p:txBody>
      </p:sp>
      <p:pic>
        <p:nvPicPr>
          <p:cNvPr id="701" name="Picture 700">
            <a:extLst>
              <a:ext uri="{FF2B5EF4-FFF2-40B4-BE49-F238E27FC236}">
                <a16:creationId xmlns:a16="http://schemas.microsoft.com/office/drawing/2014/main" id="{1FB5CA36-3B98-36D6-1231-1B814312B9DF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19933042" y="11322436"/>
            <a:ext cx="663231" cy="663274"/>
          </a:xfrm>
          <a:prstGeom prst="rect">
            <a:avLst/>
          </a:prstGeom>
        </p:spPr>
      </p:pic>
      <p:pic>
        <p:nvPicPr>
          <p:cNvPr id="702" name="Picture 701">
            <a:extLst>
              <a:ext uri="{FF2B5EF4-FFF2-40B4-BE49-F238E27FC236}">
                <a16:creationId xmlns:a16="http://schemas.microsoft.com/office/drawing/2014/main" id="{A8E24D26-0CAA-8CAE-5558-2755F5C1594B}"/>
              </a:ext>
            </a:extLst>
          </p:cNvPr>
          <p:cNvPicPr>
            <a:picLocks noChangeAspect="1"/>
          </p:cNvPicPr>
          <p:nvPr/>
        </p:nvPicPr>
        <p:blipFill rotWithShape="1">
          <a:blip r:embed="rId24"/>
          <a:srcRect l="14015" r="14015"/>
          <a:stretch/>
        </p:blipFill>
        <p:spPr>
          <a:xfrm>
            <a:off x="18670307" y="11414187"/>
            <a:ext cx="961841" cy="836765"/>
          </a:xfrm>
          <a:prstGeom prst="rect">
            <a:avLst/>
          </a:prstGeom>
        </p:spPr>
      </p:pic>
      <p:sp>
        <p:nvSpPr>
          <p:cNvPr id="707" name="TextBox 4302">
            <a:extLst>
              <a:ext uri="{FF2B5EF4-FFF2-40B4-BE49-F238E27FC236}">
                <a16:creationId xmlns:a16="http://schemas.microsoft.com/office/drawing/2014/main" id="{721DE48D-355C-3DEC-8DA6-A29A4830B98C}"/>
              </a:ext>
            </a:extLst>
          </p:cNvPr>
          <p:cNvSpPr txBox="1"/>
          <p:nvPr/>
        </p:nvSpPr>
        <p:spPr>
          <a:xfrm>
            <a:off x="18246075" y="8935098"/>
            <a:ext cx="6999071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We 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inpaint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multiple chrome balls with different initial noise maps and compute their pixel-wise median, which is used as the starting point for generating new chrome balls using 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SDEdit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[5]. Repeating this process improves light estimation. </a:t>
            </a:r>
            <a:endParaRPr lang="en-US" sz="2400">
              <a:latin typeface="Arial"/>
              <a:ea typeface="MS PGothic"/>
              <a:cs typeface="Arial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A5BC8A1-3DD3-0D60-8CE3-F4FA3CC6CD24}"/>
              </a:ext>
            </a:extLst>
          </p:cNvPr>
          <p:cNvGrpSpPr/>
          <p:nvPr/>
        </p:nvGrpSpPr>
        <p:grpSpPr>
          <a:xfrm>
            <a:off x="21872261" y="15201746"/>
            <a:ext cx="10484671" cy="6179731"/>
            <a:chOff x="32872952" y="7148763"/>
            <a:chExt cx="10234105" cy="6271919"/>
          </a:xfrm>
        </p:grpSpPr>
        <p:sp>
          <p:nvSpPr>
            <p:cNvPr id="18" name="สี่เหลี่ยมผืนผ้า 213">
              <a:extLst>
                <a:ext uri="{FF2B5EF4-FFF2-40B4-BE49-F238E27FC236}">
                  <a16:creationId xmlns:a16="http://schemas.microsoft.com/office/drawing/2014/main" id="{819199CC-36FC-A882-110C-6465772F7406}"/>
                </a:ext>
              </a:extLst>
            </p:cNvPr>
            <p:cNvSpPr/>
            <p:nvPr/>
          </p:nvSpPr>
          <p:spPr>
            <a:xfrm>
              <a:off x="32884221" y="7663645"/>
              <a:ext cx="10222835" cy="575703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  <p:sp>
          <p:nvSpPr>
            <p:cNvPr id="19" name="สี่เหลี่ยมผืนผ้า 214">
              <a:extLst>
                <a:ext uri="{FF2B5EF4-FFF2-40B4-BE49-F238E27FC236}">
                  <a16:creationId xmlns:a16="http://schemas.microsoft.com/office/drawing/2014/main" id="{C78820A4-475B-6E8F-EA87-9816C4D9DA9E}"/>
                </a:ext>
              </a:extLst>
            </p:cNvPr>
            <p:cNvSpPr/>
            <p:nvPr/>
          </p:nvSpPr>
          <p:spPr>
            <a:xfrm>
              <a:off x="32872952" y="7148763"/>
              <a:ext cx="10234105" cy="773178"/>
            </a:xfrm>
            <a:prstGeom prst="rect">
              <a:avLst/>
            </a:prstGeom>
            <a:solidFill>
              <a:srgbClr val="58258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400">
                  <a:latin typeface="Arial"/>
                  <a:cs typeface="Arial"/>
                </a:rPr>
                <a:t>  Results – Poly Haven Dataset</a:t>
              </a:r>
              <a:endParaRPr lang="en-GB" sz="4400">
                <a:latin typeface="Arial"/>
                <a:cs typeface="Arial"/>
              </a:endParaRP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B21080EC-8718-4720-A30B-008DC49A340F}"/>
              </a:ext>
            </a:extLst>
          </p:cNvPr>
          <p:cNvSpPr txBox="1"/>
          <p:nvPr/>
        </p:nvSpPr>
        <p:spPr>
          <a:xfrm>
            <a:off x="22131149" y="16005145"/>
            <a:ext cx="9988357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Various indoor and outdoor scenes in Poly Haven demonstrate the limitation of existing methods on out-of-distribution data.</a:t>
            </a:r>
            <a:endParaRPr lang="en-US" sz="5850">
              <a:cs typeface="Arial"/>
            </a:endParaRPr>
          </a:p>
        </p:txBody>
      </p:sp>
      <p:sp>
        <p:nvSpPr>
          <p:cNvPr id="476" name="สี่เหลี่ยมผืนผ้า 213">
            <a:extLst>
              <a:ext uri="{FF2B5EF4-FFF2-40B4-BE49-F238E27FC236}">
                <a16:creationId xmlns:a16="http://schemas.microsoft.com/office/drawing/2014/main" id="{459326A9-C711-F561-7075-83E8292C3707}"/>
              </a:ext>
            </a:extLst>
          </p:cNvPr>
          <p:cNvSpPr/>
          <p:nvPr/>
        </p:nvSpPr>
        <p:spPr>
          <a:xfrm>
            <a:off x="11432571" y="15688807"/>
            <a:ext cx="10255062" cy="567241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78" name="TextBox 477">
            <a:extLst>
              <a:ext uri="{FF2B5EF4-FFF2-40B4-BE49-F238E27FC236}">
                <a16:creationId xmlns:a16="http://schemas.microsoft.com/office/drawing/2014/main" id="{EF9E150F-0E5D-796D-8D6D-7F8B4314D7A9}"/>
              </a:ext>
            </a:extLst>
          </p:cNvPr>
          <p:cNvSpPr txBox="1"/>
          <p:nvPr/>
        </p:nvSpPr>
        <p:spPr>
          <a:xfrm>
            <a:off x="11638809" y="16005145"/>
            <a:ext cx="9988357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Laval Indoor is a benchmark for many methods in Light Estimation. Our method outperforms state-of-the-art </a:t>
            </a:r>
            <a:r>
              <a:rPr lang="en-GB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StyleLight</a:t>
            </a:r>
            <a:r>
              <a:rPr lang="en-GB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[1] in 2 out of 3 metrics.</a:t>
            </a:r>
          </a:p>
        </p:txBody>
      </p: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30B8647D-DD67-A1A4-F94D-B8CA3968B916}"/>
              </a:ext>
            </a:extLst>
          </p:cNvPr>
          <p:cNvGrpSpPr>
            <a:grpSpLocks noChangeAspect="1"/>
          </p:cNvGrpSpPr>
          <p:nvPr/>
        </p:nvGrpSpPr>
        <p:grpSpPr>
          <a:xfrm>
            <a:off x="32782856" y="404539"/>
            <a:ext cx="10247222" cy="4151935"/>
            <a:chOff x="32845523" y="6987167"/>
            <a:chExt cx="10279875" cy="3859778"/>
          </a:xfrm>
        </p:grpSpPr>
        <p:sp>
          <p:nvSpPr>
            <p:cNvPr id="195" name="สี่เหลี่ยมผืนผ้า 213">
              <a:extLst>
                <a:ext uri="{FF2B5EF4-FFF2-40B4-BE49-F238E27FC236}">
                  <a16:creationId xmlns:a16="http://schemas.microsoft.com/office/drawing/2014/main" id="{5AA103DF-9663-196E-5938-4A6B20FAD30D}"/>
                </a:ext>
              </a:extLst>
            </p:cNvPr>
            <p:cNvSpPr/>
            <p:nvPr/>
          </p:nvSpPr>
          <p:spPr>
            <a:xfrm>
              <a:off x="32845523" y="7707259"/>
              <a:ext cx="10274338" cy="31396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  <p:sp>
          <p:nvSpPr>
            <p:cNvPr id="196" name="สี่เหลี่ยมผืนผ้า 214">
              <a:extLst>
                <a:ext uri="{FF2B5EF4-FFF2-40B4-BE49-F238E27FC236}">
                  <a16:creationId xmlns:a16="http://schemas.microsoft.com/office/drawing/2014/main" id="{716962B9-B265-BA14-CF20-0228DCF2FFD5}"/>
                </a:ext>
              </a:extLst>
            </p:cNvPr>
            <p:cNvSpPr/>
            <p:nvPr/>
          </p:nvSpPr>
          <p:spPr>
            <a:xfrm>
              <a:off x="32847150" y="6987167"/>
              <a:ext cx="10278248" cy="723288"/>
            </a:xfrm>
            <a:prstGeom prst="rect">
              <a:avLst/>
            </a:prstGeom>
            <a:solidFill>
              <a:srgbClr val="58258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r>
                <a:rPr lang="en-US" sz="4000">
                  <a:latin typeface="Arial"/>
                  <a:cs typeface="Arial"/>
                </a:rPr>
                <a:t>  Results – Quantitative</a:t>
              </a:r>
              <a:endParaRPr lang="en-GB" sz="4000">
                <a:latin typeface="Arial"/>
                <a:cs typeface="Arial"/>
              </a:endParaRPr>
            </a:p>
          </p:txBody>
        </p:sp>
      </p:grpSp>
      <p:sp>
        <p:nvSpPr>
          <p:cNvPr id="757" name="TextBox 756">
            <a:extLst>
              <a:ext uri="{FF2B5EF4-FFF2-40B4-BE49-F238E27FC236}">
                <a16:creationId xmlns:a16="http://schemas.microsoft.com/office/drawing/2014/main" id="{1F11F45F-4F6A-71F3-458C-B3FAFDC983EE}"/>
              </a:ext>
            </a:extLst>
          </p:cNvPr>
          <p:cNvSpPr txBox="1"/>
          <p:nvPr/>
        </p:nvSpPr>
        <p:spPr>
          <a:xfrm>
            <a:off x="32932723" y="1262783"/>
            <a:ext cx="9970447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>
                <a:latin typeface="Arial"/>
                <a:ea typeface="MS PGothic"/>
                <a:cs typeface="Arial"/>
              </a:rPr>
              <a:t>We render mirror, matte, and diffuse balls under the predicted HDR maps and compare them to the ground truth.</a:t>
            </a:r>
            <a:endParaRPr lang="en-US" sz="2400">
              <a:cs typeface="Arial" panose="020B0604020202020204" pitchFamily="34" charset="0"/>
            </a:endParaRPr>
          </a:p>
        </p:txBody>
      </p:sp>
      <p:sp>
        <p:nvSpPr>
          <p:cNvPr id="775" name="TextBox 774">
            <a:extLst>
              <a:ext uri="{FF2B5EF4-FFF2-40B4-BE49-F238E27FC236}">
                <a16:creationId xmlns:a16="http://schemas.microsoft.com/office/drawing/2014/main" id="{9F02A153-65B5-CAD6-78F3-31BB89E96B1A}"/>
              </a:ext>
            </a:extLst>
          </p:cNvPr>
          <p:cNvSpPr txBox="1"/>
          <p:nvPr/>
        </p:nvSpPr>
        <p:spPr>
          <a:xfrm>
            <a:off x="32970873" y="19977159"/>
            <a:ext cx="9815508" cy="16927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500">
                <a:latin typeface="Arial"/>
                <a:ea typeface="MS PGothic"/>
                <a:cs typeface="Arial"/>
              </a:rPr>
              <a:t>In-the-wild images from unsplash.com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[1]</a:t>
            </a:r>
            <a:r>
              <a:rPr lang="th-TH" sz="1500">
                <a:latin typeface="Arial"/>
                <a:ea typeface="MS PGothic"/>
                <a:cs typeface="Cordia New"/>
              </a:rPr>
              <a:t> </a:t>
            </a:r>
            <a:r>
              <a:rPr lang="en-US" sz="1500" err="1">
                <a:latin typeface="Arial"/>
                <a:ea typeface="MS PGothic"/>
                <a:cs typeface="Arial"/>
              </a:rPr>
              <a:t>Guangcong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err="1">
                <a:latin typeface="Arial"/>
                <a:ea typeface="MS PGothic"/>
                <a:cs typeface="Arial"/>
              </a:rPr>
              <a:t>Stylelight</a:t>
            </a:r>
            <a:r>
              <a:rPr lang="en-US" sz="1500">
                <a:latin typeface="Arial"/>
                <a:ea typeface="MS PGothic"/>
                <a:cs typeface="Arial"/>
              </a:rPr>
              <a:t>: </a:t>
            </a:r>
            <a:r>
              <a:rPr lang="en-US" sz="1500" i="1" err="1">
                <a:latin typeface="Arial"/>
                <a:ea typeface="MS PGothic"/>
                <a:cs typeface="Arial"/>
              </a:rPr>
              <a:t>Hdr</a:t>
            </a:r>
            <a:r>
              <a:rPr lang="en-US" sz="1500" i="1">
                <a:latin typeface="Arial"/>
                <a:ea typeface="MS PGothic"/>
                <a:cs typeface="Arial"/>
              </a:rPr>
              <a:t> panorama generation for lighting estimation and editing</a:t>
            </a:r>
            <a:r>
              <a:rPr lang="en-US" sz="1500">
                <a:latin typeface="Arial"/>
                <a:ea typeface="MS PGothic"/>
                <a:cs typeface="Arial"/>
              </a:rPr>
              <a:t>. In proc. ECCV, 2022.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[2] </a:t>
            </a:r>
            <a:r>
              <a:rPr lang="en-US" sz="1500" err="1">
                <a:latin typeface="Arial"/>
                <a:ea typeface="MS PGothic"/>
                <a:cs typeface="Arial"/>
              </a:rPr>
              <a:t>Omri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i="1">
                <a:latin typeface="Arial"/>
                <a:ea typeface="MS PGothic"/>
                <a:cs typeface="Arial"/>
              </a:rPr>
              <a:t>Blended diffusion for text-driven editing of natural images</a:t>
            </a:r>
            <a:r>
              <a:rPr lang="en-US" sz="1500">
                <a:latin typeface="Arial"/>
                <a:ea typeface="MS PGothic"/>
                <a:cs typeface="Arial"/>
              </a:rPr>
              <a:t>. In proc. CVPR, 2022.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[3] </a:t>
            </a:r>
            <a:r>
              <a:rPr lang="en-US" sz="1500" err="1">
                <a:latin typeface="Arial"/>
                <a:ea typeface="MS PGothic"/>
                <a:cs typeface="Arial"/>
              </a:rPr>
              <a:t>Binxin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i="1">
                <a:latin typeface="Arial"/>
                <a:ea typeface="MS PGothic"/>
                <a:cs typeface="Arial"/>
              </a:rPr>
              <a:t>Paint by example: Exemplar-based image editing with diffusion models</a:t>
            </a:r>
            <a:r>
              <a:rPr lang="en-US" sz="1500">
                <a:latin typeface="Arial"/>
                <a:ea typeface="MS PGothic"/>
                <a:cs typeface="Arial"/>
              </a:rPr>
              <a:t>. In proc. CVPR, 2023.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[4] Hu et al., </a:t>
            </a:r>
            <a:r>
              <a:rPr lang="fr-FR" sz="1500" i="1">
                <a:latin typeface="Arial"/>
                <a:ea typeface="MS PGothic"/>
                <a:cs typeface="Arial"/>
              </a:rPr>
              <a:t>IP-Adapter: </a:t>
            </a:r>
            <a:r>
              <a:rPr lang="fr-FR" sz="1500" i="1" err="1">
                <a:latin typeface="Arial"/>
                <a:ea typeface="MS PGothic"/>
                <a:cs typeface="Arial"/>
              </a:rPr>
              <a:t>Text</a:t>
            </a:r>
            <a:r>
              <a:rPr lang="fr-FR" sz="1500" i="1">
                <a:latin typeface="Arial"/>
                <a:ea typeface="MS PGothic"/>
                <a:cs typeface="Arial"/>
              </a:rPr>
              <a:t> compatible image prompt adapter for </a:t>
            </a:r>
            <a:r>
              <a:rPr lang="fr-FR" sz="1500" i="1" err="1">
                <a:latin typeface="Arial"/>
                <a:ea typeface="MS PGothic"/>
                <a:cs typeface="Arial"/>
              </a:rPr>
              <a:t>text-toimage</a:t>
            </a:r>
            <a:r>
              <a:rPr lang="fr-FR" sz="1500" i="1">
                <a:latin typeface="Arial"/>
                <a:ea typeface="MS PGothic"/>
                <a:cs typeface="Arial"/>
              </a:rPr>
              <a:t> diffusion </a:t>
            </a:r>
            <a:r>
              <a:rPr lang="fr-FR" sz="1500" i="1" err="1">
                <a:latin typeface="Arial"/>
                <a:ea typeface="MS PGothic"/>
                <a:cs typeface="Arial"/>
              </a:rPr>
              <a:t>models</a:t>
            </a:r>
            <a:r>
              <a:rPr lang="fr-FR" sz="1500">
                <a:latin typeface="Arial"/>
                <a:ea typeface="MS PGothic"/>
                <a:cs typeface="Arial"/>
              </a:rPr>
              <a:t>. 2023.</a:t>
            </a:r>
          </a:p>
          <a:p>
            <a:r>
              <a:rPr lang="fr-FR" sz="1500">
                <a:latin typeface="Arial"/>
                <a:ea typeface="MS PGothic"/>
                <a:cs typeface="Arial"/>
              </a:rPr>
              <a:t>[5] Meng et al., </a:t>
            </a:r>
            <a:r>
              <a:rPr lang="fr-FR" sz="1500" err="1">
                <a:latin typeface="Arial"/>
                <a:ea typeface="MS PGothic"/>
                <a:cs typeface="Arial"/>
              </a:rPr>
              <a:t>SDEdit</a:t>
            </a:r>
            <a:r>
              <a:rPr lang="fr-FR" sz="1500">
                <a:latin typeface="Arial"/>
                <a:ea typeface="MS PGothic"/>
                <a:cs typeface="Arial"/>
              </a:rPr>
              <a:t>: </a:t>
            </a:r>
            <a:r>
              <a:rPr lang="fr-FR" sz="1500" err="1">
                <a:latin typeface="Arial"/>
                <a:ea typeface="MS PGothic"/>
                <a:cs typeface="Arial"/>
              </a:rPr>
              <a:t>Guided</a:t>
            </a:r>
            <a:r>
              <a:rPr lang="fr-FR" sz="1500">
                <a:latin typeface="Arial"/>
                <a:ea typeface="MS PGothic"/>
                <a:cs typeface="Arial"/>
              </a:rPr>
              <a:t> Image </a:t>
            </a:r>
            <a:r>
              <a:rPr lang="fr-FR" sz="1500" err="1">
                <a:latin typeface="Arial"/>
                <a:ea typeface="MS PGothic"/>
                <a:cs typeface="Arial"/>
              </a:rPr>
              <a:t>Synthesis</a:t>
            </a:r>
            <a:r>
              <a:rPr lang="fr-FR" sz="1500">
                <a:latin typeface="Arial"/>
                <a:ea typeface="MS PGothic"/>
                <a:cs typeface="Arial"/>
              </a:rPr>
              <a:t> and Editing </a:t>
            </a:r>
            <a:r>
              <a:rPr lang="fr-FR" sz="1500" err="1">
                <a:latin typeface="Arial"/>
                <a:ea typeface="MS PGothic"/>
                <a:cs typeface="Arial"/>
              </a:rPr>
              <a:t>with</a:t>
            </a:r>
            <a:r>
              <a:rPr lang="fr-FR" sz="1500">
                <a:latin typeface="Arial"/>
                <a:ea typeface="MS PGothic"/>
                <a:cs typeface="Arial"/>
              </a:rPr>
              <a:t> </a:t>
            </a:r>
            <a:r>
              <a:rPr lang="fr-FR" sz="1500" err="1">
                <a:latin typeface="Arial"/>
                <a:ea typeface="MS PGothic"/>
                <a:cs typeface="Arial"/>
              </a:rPr>
              <a:t>Stochastic</a:t>
            </a:r>
            <a:r>
              <a:rPr lang="fr-FR" sz="1500">
                <a:latin typeface="Arial"/>
                <a:ea typeface="MS PGothic"/>
                <a:cs typeface="Arial"/>
              </a:rPr>
              <a:t> </a:t>
            </a:r>
            <a:r>
              <a:rPr lang="fr-FR" sz="1500" err="1">
                <a:latin typeface="Arial"/>
                <a:ea typeface="MS PGothic"/>
                <a:cs typeface="Arial"/>
              </a:rPr>
              <a:t>Differential</a:t>
            </a:r>
            <a:r>
              <a:rPr lang="fr-FR" sz="1500">
                <a:latin typeface="Arial"/>
                <a:ea typeface="MS PGothic"/>
                <a:cs typeface="Arial"/>
              </a:rPr>
              <a:t> Equations. ICLR, 2022.</a:t>
            </a:r>
          </a:p>
          <a:p>
            <a:endParaRPr lang="en-US" sz="1500">
              <a:latin typeface="Arial"/>
              <a:ea typeface="MS PGothic"/>
              <a:cs typeface="Arial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BBA9720-F64A-F314-888A-C620298D8A5E}"/>
              </a:ext>
            </a:extLst>
          </p:cNvPr>
          <p:cNvSpPr txBox="1"/>
          <p:nvPr/>
        </p:nvSpPr>
        <p:spPr>
          <a:xfrm>
            <a:off x="21995370" y="18772412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Ground truth</a:t>
            </a:r>
            <a:endParaRPr lang="en-GB" sz="1800" b="1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ADF70B-6BE9-9792-0B34-D9C9BAEAE761}"/>
              </a:ext>
            </a:extLst>
          </p:cNvPr>
          <p:cNvSpPr txBox="1"/>
          <p:nvPr/>
        </p:nvSpPr>
        <p:spPr>
          <a:xfrm>
            <a:off x="21995370" y="17500160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Input Image</a:t>
            </a:r>
            <a:endParaRPr lang="en-GB" sz="1800" b="1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B475BF6-6882-A82D-4D8A-5EBBB9A16BD0}"/>
              </a:ext>
            </a:extLst>
          </p:cNvPr>
          <p:cNvSpPr txBox="1"/>
          <p:nvPr/>
        </p:nvSpPr>
        <p:spPr>
          <a:xfrm>
            <a:off x="21995370" y="19662210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>
                <a:solidFill>
                  <a:srgbClr val="C00000"/>
                </a:solidFill>
              </a:rPr>
              <a:t>DiffusionLight</a:t>
            </a:r>
            <a:endParaRPr lang="en-GB" sz="1800" b="1">
              <a:solidFill>
                <a:srgbClr val="C0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27DDAC7-C61C-6012-36B3-D017D6626A4D}"/>
              </a:ext>
            </a:extLst>
          </p:cNvPr>
          <p:cNvSpPr txBox="1"/>
          <p:nvPr/>
        </p:nvSpPr>
        <p:spPr>
          <a:xfrm>
            <a:off x="21995370" y="20656635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/>
              <a:t>StyleLight</a:t>
            </a:r>
            <a:r>
              <a:rPr lang="en-US" sz="1800" b="1"/>
              <a:t> [1]</a:t>
            </a:r>
            <a:endParaRPr lang="en-GB" sz="1800" b="1"/>
          </a:p>
        </p:txBody>
      </p:sp>
      <p:pic>
        <p:nvPicPr>
          <p:cNvPr id="36" name="Picture 66">
            <a:extLst>
              <a:ext uri="{FF2B5EF4-FFF2-40B4-BE49-F238E27FC236}">
                <a16:creationId xmlns:a16="http://schemas.microsoft.com/office/drawing/2014/main" id="{41AF1991-E609-304A-59B7-30420B96B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5134" y="16908001"/>
            <a:ext cx="1531105" cy="114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6">
            <a:extLst>
              <a:ext uri="{FF2B5EF4-FFF2-40B4-BE49-F238E27FC236}">
                <a16:creationId xmlns:a16="http://schemas.microsoft.com/office/drawing/2014/main" id="{0595366A-988B-DA1E-D016-A339C849B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3506" y="16908001"/>
            <a:ext cx="1534860" cy="115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06">
            <a:extLst>
              <a:ext uri="{FF2B5EF4-FFF2-40B4-BE49-F238E27FC236}">
                <a16:creationId xmlns:a16="http://schemas.microsoft.com/office/drawing/2014/main" id="{325727F8-0FF5-35B1-8537-48426F5081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9127" y="16908001"/>
            <a:ext cx="1531105" cy="114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7" name="สี่เหลี่ยมผืนผ้า 213">
            <a:extLst>
              <a:ext uri="{FF2B5EF4-FFF2-40B4-BE49-F238E27FC236}">
                <a16:creationId xmlns:a16="http://schemas.microsoft.com/office/drawing/2014/main" id="{46BF0489-A9FC-4FC7-7ED6-0D831F59681B}"/>
              </a:ext>
            </a:extLst>
          </p:cNvPr>
          <p:cNvSpPr/>
          <p:nvPr/>
        </p:nvSpPr>
        <p:spPr>
          <a:xfrm>
            <a:off x="32782857" y="5150627"/>
            <a:ext cx="10241703" cy="1448871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839" name="สี่เหลี่ยมผืนผ้า 214">
            <a:extLst>
              <a:ext uri="{FF2B5EF4-FFF2-40B4-BE49-F238E27FC236}">
                <a16:creationId xmlns:a16="http://schemas.microsoft.com/office/drawing/2014/main" id="{E4873663-6C00-19A4-ABEA-C8052A028E56}"/>
              </a:ext>
            </a:extLst>
          </p:cNvPr>
          <p:cNvSpPr>
            <a:spLocks noChangeAspect="1"/>
          </p:cNvSpPr>
          <p:nvPr/>
        </p:nvSpPr>
        <p:spPr>
          <a:xfrm>
            <a:off x="32782857" y="4709992"/>
            <a:ext cx="10245600" cy="763200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000">
                <a:latin typeface="Arial"/>
                <a:cs typeface="Arial"/>
              </a:rPr>
              <a:t>  Results – In the Wild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5" name="สี่เหลี่ยมผืนผ้า 213">
            <a:extLst>
              <a:ext uri="{FF2B5EF4-FFF2-40B4-BE49-F238E27FC236}">
                <a16:creationId xmlns:a16="http://schemas.microsoft.com/office/drawing/2014/main" id="{6A91C231-9D0C-734A-5BDC-CA5297DB811D}"/>
              </a:ext>
            </a:extLst>
          </p:cNvPr>
          <p:cNvSpPr/>
          <p:nvPr/>
        </p:nvSpPr>
        <p:spPr>
          <a:xfrm>
            <a:off x="833218" y="8363629"/>
            <a:ext cx="10178358" cy="129975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48" name="สี่เหลี่ยมผืนผ้า 214">
            <a:extLst>
              <a:ext uri="{FF2B5EF4-FFF2-40B4-BE49-F238E27FC236}">
                <a16:creationId xmlns:a16="http://schemas.microsoft.com/office/drawing/2014/main" id="{25393A78-21F4-9ABA-CA58-82AF6AA9BF6D}"/>
              </a:ext>
            </a:extLst>
          </p:cNvPr>
          <p:cNvSpPr/>
          <p:nvPr/>
        </p:nvSpPr>
        <p:spPr>
          <a:xfrm>
            <a:off x="822746" y="8354152"/>
            <a:ext cx="10194889" cy="764594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Observations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059" name="TextBox 4302">
            <a:extLst>
              <a:ext uri="{FF2B5EF4-FFF2-40B4-BE49-F238E27FC236}">
                <a16:creationId xmlns:a16="http://schemas.microsoft.com/office/drawing/2014/main" id="{12B747BE-4088-A781-4756-FFEC29463000}"/>
              </a:ext>
            </a:extLst>
          </p:cNvPr>
          <p:cNvSpPr txBox="1"/>
          <p:nvPr/>
        </p:nvSpPr>
        <p:spPr>
          <a:xfrm>
            <a:off x="11583162" y="8935098"/>
            <a:ext cx="6672405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Built on a standard inpainting pipeline, we further condition SDXL with a depth map via ControlNet. This depth map includes a white circle from the inpainting mask and helps the ball consistently appear and fit the mask.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510" name="Rectangle: Rounded Corners 509">
            <a:extLst>
              <a:ext uri="{FF2B5EF4-FFF2-40B4-BE49-F238E27FC236}">
                <a16:creationId xmlns:a16="http://schemas.microsoft.com/office/drawing/2014/main" id="{5EC5EC91-23A5-6129-F197-007E1E96A6E9}"/>
              </a:ext>
            </a:extLst>
          </p:cNvPr>
          <p:cNvSpPr/>
          <p:nvPr/>
        </p:nvSpPr>
        <p:spPr>
          <a:xfrm>
            <a:off x="15984997" y="5448181"/>
            <a:ext cx="16336599" cy="558000"/>
          </a:xfrm>
          <a:prstGeom prst="roundRect">
            <a:avLst/>
          </a:prstGeom>
          <a:solidFill>
            <a:srgbClr val="CCE5FF"/>
          </a:solidFill>
          <a:ln>
            <a:solidFill>
              <a:srgbClr val="B9DB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800" b="1">
                <a:solidFill>
                  <a:srgbClr val="033E8A"/>
                </a:solidFill>
                <a:latin typeface="Arial"/>
                <a:cs typeface="Arial"/>
              </a:rPr>
              <a:t>1. Novel light estimation </a:t>
            </a:r>
            <a:r>
              <a:rPr lang="en-GB" sz="2800">
                <a:solidFill>
                  <a:srgbClr val="033E8A"/>
                </a:solidFill>
                <a:latin typeface="Arial"/>
                <a:cs typeface="Arial"/>
              </a:rPr>
              <a:t>for in-the-wild images by leveraging the prior in a pretrained diffusion model</a:t>
            </a:r>
          </a:p>
        </p:txBody>
      </p:sp>
      <p:sp>
        <p:nvSpPr>
          <p:cNvPr id="517" name="Rectangle: Rounded Corners 516">
            <a:extLst>
              <a:ext uri="{FF2B5EF4-FFF2-40B4-BE49-F238E27FC236}">
                <a16:creationId xmlns:a16="http://schemas.microsoft.com/office/drawing/2014/main" id="{021C9A62-AC37-467B-2CAA-32C83F679457}"/>
              </a:ext>
            </a:extLst>
          </p:cNvPr>
          <p:cNvSpPr/>
          <p:nvPr/>
        </p:nvSpPr>
        <p:spPr>
          <a:xfrm>
            <a:off x="15980420" y="6080784"/>
            <a:ext cx="16345752" cy="558000"/>
          </a:xfrm>
          <a:prstGeom prst="roundRect">
            <a:avLst/>
          </a:prstGeom>
          <a:solidFill>
            <a:srgbClr val="D4EDDA"/>
          </a:solidFill>
          <a:ln>
            <a:solidFill>
              <a:srgbClr val="C4E7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2800" b="1">
                <a:solidFill>
                  <a:srgbClr val="00450F"/>
                </a:solidFill>
                <a:latin typeface="Arial"/>
                <a:cs typeface="Arial"/>
              </a:rPr>
              <a:t>2. Iterative inpainting algorithm</a:t>
            </a:r>
            <a:r>
              <a:rPr lang="en-US" sz="2800">
                <a:solidFill>
                  <a:srgbClr val="00450F"/>
                </a:solidFill>
                <a:latin typeface="Arial"/>
                <a:cs typeface="Arial"/>
              </a:rPr>
              <a:t> for improving quality and consistency of chrome balls</a:t>
            </a:r>
            <a:endParaRPr lang="en-US" sz="6000"/>
          </a:p>
        </p:txBody>
      </p:sp>
      <p:sp>
        <p:nvSpPr>
          <p:cNvPr id="520" name="Rectangle: Rounded Corners 519">
            <a:extLst>
              <a:ext uri="{FF2B5EF4-FFF2-40B4-BE49-F238E27FC236}">
                <a16:creationId xmlns:a16="http://schemas.microsoft.com/office/drawing/2014/main" id="{0B026CA8-B720-C940-B8A4-4585D574989A}"/>
              </a:ext>
            </a:extLst>
          </p:cNvPr>
          <p:cNvSpPr/>
          <p:nvPr/>
        </p:nvSpPr>
        <p:spPr>
          <a:xfrm>
            <a:off x="15979056" y="6713387"/>
            <a:ext cx="16348480" cy="558000"/>
          </a:xfrm>
          <a:prstGeom prst="roundRect">
            <a:avLst/>
          </a:prstGeom>
          <a:solidFill>
            <a:srgbClr val="FFF3CD"/>
          </a:solidFill>
          <a:ln>
            <a:solidFill>
              <a:srgbClr val="FFEEB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2800" b="1">
                <a:solidFill>
                  <a:srgbClr val="846309"/>
                </a:solidFill>
                <a:latin typeface="Arial"/>
              </a:rPr>
              <a:t>3. </a:t>
            </a:r>
            <a:r>
              <a:rPr lang="en-US" sz="2800" b="1" err="1">
                <a:solidFill>
                  <a:srgbClr val="846309"/>
                </a:solidFill>
                <a:latin typeface="Arial"/>
              </a:rPr>
              <a:t>LoRA</a:t>
            </a:r>
            <a:r>
              <a:rPr lang="en-US" sz="2800" b="1">
                <a:solidFill>
                  <a:srgbClr val="846309"/>
                </a:solidFill>
                <a:latin typeface="Arial"/>
              </a:rPr>
              <a:t> training strategy </a:t>
            </a:r>
            <a:r>
              <a:rPr lang="en-US" sz="2800">
                <a:solidFill>
                  <a:srgbClr val="846309"/>
                </a:solidFill>
                <a:latin typeface="Arial"/>
              </a:rPr>
              <a:t>for exposure bracketing to produce HDR chrome balls</a:t>
            </a:r>
            <a:endParaRPr lang="en-GB" sz="6000">
              <a:latin typeface="Arial"/>
              <a:cs typeface="Arial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8AB00D1-8304-1FE8-F15C-F6785F464949}"/>
              </a:ext>
            </a:extLst>
          </p:cNvPr>
          <p:cNvPicPr>
            <a:picLocks noChangeAspect="1"/>
          </p:cNvPicPr>
          <p:nvPr/>
        </p:nvPicPr>
        <p:blipFill rotWithShape="1">
          <a:blip r:embed="rId28"/>
          <a:srcRect l="751" t="457" r="743" b="50046"/>
          <a:stretch/>
        </p:blipFill>
        <p:spPr>
          <a:xfrm>
            <a:off x="4249602" y="10587593"/>
            <a:ext cx="1096747" cy="1068831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465" name="Picture 464">
            <a:extLst>
              <a:ext uri="{FF2B5EF4-FFF2-40B4-BE49-F238E27FC236}">
                <a16:creationId xmlns:a16="http://schemas.microsoft.com/office/drawing/2014/main" id="{5A824E97-D264-F9AA-3071-DAEEFD19A36B}"/>
              </a:ext>
            </a:extLst>
          </p:cNvPr>
          <p:cNvPicPr>
            <a:picLocks noChangeAspect="1"/>
          </p:cNvPicPr>
          <p:nvPr/>
        </p:nvPicPr>
        <p:blipFill rotWithShape="1">
          <a:blip r:embed="rId29"/>
          <a:srcRect l="655" t="464" r="50252"/>
          <a:stretch/>
        </p:blipFill>
        <p:spPr>
          <a:xfrm>
            <a:off x="3139810" y="10587593"/>
            <a:ext cx="1096525" cy="1068831"/>
          </a:xfrm>
          <a:prstGeom prst="rect">
            <a:avLst/>
          </a:prstGeom>
          <a:ln>
            <a:noFill/>
          </a:ln>
          <a:effectLst/>
        </p:spPr>
      </p:pic>
      <p:sp>
        <p:nvSpPr>
          <p:cNvPr id="467" name="TextBox 466">
            <a:extLst>
              <a:ext uri="{FF2B5EF4-FFF2-40B4-BE49-F238E27FC236}">
                <a16:creationId xmlns:a16="http://schemas.microsoft.com/office/drawing/2014/main" id="{0EE96505-7B6F-5404-D316-5120BEC2140C}"/>
              </a:ext>
            </a:extLst>
          </p:cNvPr>
          <p:cNvSpPr txBox="1"/>
          <p:nvPr/>
        </p:nvSpPr>
        <p:spPr>
          <a:xfrm>
            <a:off x="4145773" y="10042907"/>
            <a:ext cx="14394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/>
              <a:t>Stable </a:t>
            </a:r>
          </a:p>
          <a:p>
            <a:pPr algn="ctr"/>
            <a:r>
              <a:rPr lang="en-US" sz="1600" b="1"/>
              <a:t>Diffusion XL</a:t>
            </a:r>
          </a:p>
        </p:txBody>
      </p:sp>
      <p:sp>
        <p:nvSpPr>
          <p:cNvPr id="468" name="TextBox 467">
            <a:extLst>
              <a:ext uri="{FF2B5EF4-FFF2-40B4-BE49-F238E27FC236}">
                <a16:creationId xmlns:a16="http://schemas.microsoft.com/office/drawing/2014/main" id="{EFEB4CD8-A11E-9AD6-6238-57F24F1907F1}"/>
              </a:ext>
            </a:extLst>
          </p:cNvPr>
          <p:cNvSpPr txBox="1"/>
          <p:nvPr/>
        </p:nvSpPr>
        <p:spPr>
          <a:xfrm>
            <a:off x="2978544" y="10043263"/>
            <a:ext cx="1380338" cy="594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Blended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Diffusion [2]</a:t>
            </a:r>
          </a:p>
        </p:txBody>
      </p:sp>
      <p:pic>
        <p:nvPicPr>
          <p:cNvPr id="473" name="Picture 472">
            <a:extLst>
              <a:ext uri="{FF2B5EF4-FFF2-40B4-BE49-F238E27FC236}">
                <a16:creationId xmlns:a16="http://schemas.microsoft.com/office/drawing/2014/main" id="{75EF2481-022C-BEE3-6EFF-21E915FC4DBF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1157" t="75275" r="312" b="-235"/>
          <a:stretch/>
        </p:blipFill>
        <p:spPr>
          <a:xfrm>
            <a:off x="5359617" y="10594643"/>
            <a:ext cx="1088634" cy="1068326"/>
          </a:xfrm>
          <a:prstGeom prst="rect">
            <a:avLst/>
          </a:prstGeom>
          <a:ln>
            <a:noFill/>
          </a:ln>
          <a:effectLst/>
        </p:spPr>
      </p:pic>
      <p:sp>
        <p:nvSpPr>
          <p:cNvPr id="480" name="TextBox 479">
            <a:extLst>
              <a:ext uri="{FF2B5EF4-FFF2-40B4-BE49-F238E27FC236}">
                <a16:creationId xmlns:a16="http://schemas.microsoft.com/office/drawing/2014/main" id="{B60C681D-745F-9256-DCF5-E0BAD0E8AB39}"/>
              </a:ext>
            </a:extLst>
          </p:cNvPr>
          <p:cNvSpPr txBox="1"/>
          <p:nvPr/>
        </p:nvSpPr>
        <p:spPr>
          <a:xfrm>
            <a:off x="5366590" y="10043263"/>
            <a:ext cx="1088429" cy="5111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/>
              <a:t>Adobe</a:t>
            </a:r>
          </a:p>
          <a:p>
            <a:pPr algn="ctr"/>
            <a:r>
              <a:rPr lang="en-US" sz="1600" b="1"/>
              <a:t>Firefly</a:t>
            </a:r>
          </a:p>
        </p:txBody>
      </p:sp>
      <p:pic>
        <p:nvPicPr>
          <p:cNvPr id="492" name="Picture 491">
            <a:extLst>
              <a:ext uri="{FF2B5EF4-FFF2-40B4-BE49-F238E27FC236}">
                <a16:creationId xmlns:a16="http://schemas.microsoft.com/office/drawing/2014/main" id="{7DDFE914-3CA8-CF33-C618-083761D60FB0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907" t="50208" r="-372" b="24809"/>
          <a:stretch/>
        </p:blipFill>
        <p:spPr>
          <a:xfrm>
            <a:off x="6461518" y="10587593"/>
            <a:ext cx="1098953" cy="1069334"/>
          </a:xfrm>
          <a:prstGeom prst="rect">
            <a:avLst/>
          </a:prstGeom>
          <a:ln>
            <a:noFill/>
          </a:ln>
          <a:effectLst/>
        </p:spPr>
      </p:pic>
      <p:sp>
        <p:nvSpPr>
          <p:cNvPr id="494" name="TextBox 493">
            <a:extLst>
              <a:ext uri="{FF2B5EF4-FFF2-40B4-BE49-F238E27FC236}">
                <a16:creationId xmlns:a16="http://schemas.microsoft.com/office/drawing/2014/main" id="{6E2794DB-E060-3455-9E6C-146DEE4D9B30}"/>
              </a:ext>
            </a:extLst>
          </p:cNvPr>
          <p:cNvSpPr txBox="1"/>
          <p:nvPr/>
        </p:nvSpPr>
        <p:spPr>
          <a:xfrm>
            <a:off x="6524654" y="10280889"/>
            <a:ext cx="1111029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>
                <a:latin typeface="Arial"/>
                <a:ea typeface="MS PGothic"/>
                <a:cs typeface="Arial"/>
              </a:rPr>
              <a:t>DALL·E2 </a:t>
            </a:r>
            <a:endParaRPr lang="en-US" sz="1600" b="1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pic>
        <p:nvPicPr>
          <p:cNvPr id="495" name="Picture 494">
            <a:extLst>
              <a:ext uri="{FF2B5EF4-FFF2-40B4-BE49-F238E27FC236}">
                <a16:creationId xmlns:a16="http://schemas.microsoft.com/office/drawing/2014/main" id="{0F27307A-7D3B-9E9E-328B-A3798A85BBF9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535" t="127" b="74890"/>
          <a:stretch/>
        </p:blipFill>
        <p:spPr>
          <a:xfrm>
            <a:off x="7573739" y="10587593"/>
            <a:ext cx="1098953" cy="1069334"/>
          </a:xfrm>
          <a:prstGeom prst="rect">
            <a:avLst/>
          </a:prstGeom>
          <a:ln>
            <a:noFill/>
          </a:ln>
          <a:effectLst/>
        </p:spPr>
      </p:pic>
      <p:sp>
        <p:nvSpPr>
          <p:cNvPr id="498" name="TextBox 497">
            <a:extLst>
              <a:ext uri="{FF2B5EF4-FFF2-40B4-BE49-F238E27FC236}">
                <a16:creationId xmlns:a16="http://schemas.microsoft.com/office/drawing/2014/main" id="{9C362F4E-171E-E58F-2DCD-F0D4D5449318}"/>
              </a:ext>
            </a:extLst>
          </p:cNvPr>
          <p:cNvSpPr txBox="1"/>
          <p:nvPr/>
        </p:nvSpPr>
        <p:spPr>
          <a:xfrm>
            <a:off x="7449777" y="10043263"/>
            <a:ext cx="1437594" cy="59414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Paint-By-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Example [3]</a:t>
            </a:r>
          </a:p>
        </p:txBody>
      </p:sp>
      <p:pic>
        <p:nvPicPr>
          <p:cNvPr id="501" name="Picture 500">
            <a:extLst>
              <a:ext uri="{FF2B5EF4-FFF2-40B4-BE49-F238E27FC236}">
                <a16:creationId xmlns:a16="http://schemas.microsoft.com/office/drawing/2014/main" id="{4295ECC1-1567-919E-BB75-C62B553ED756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563" t="25173" r="-28" b="49844"/>
          <a:stretch/>
        </p:blipFill>
        <p:spPr>
          <a:xfrm>
            <a:off x="8685958" y="10587593"/>
            <a:ext cx="1098954" cy="1069335"/>
          </a:xfrm>
          <a:prstGeom prst="rect">
            <a:avLst/>
          </a:prstGeom>
          <a:ln>
            <a:noFill/>
          </a:ln>
          <a:effectLst/>
        </p:spPr>
      </p:pic>
      <p:sp>
        <p:nvSpPr>
          <p:cNvPr id="502" name="TextBox 501">
            <a:extLst>
              <a:ext uri="{FF2B5EF4-FFF2-40B4-BE49-F238E27FC236}">
                <a16:creationId xmlns:a16="http://schemas.microsoft.com/office/drawing/2014/main" id="{CF603AAC-3C58-4814-C988-CA03E6EC8054}"/>
              </a:ext>
            </a:extLst>
          </p:cNvPr>
          <p:cNvSpPr txBox="1"/>
          <p:nvPr/>
        </p:nvSpPr>
        <p:spPr>
          <a:xfrm>
            <a:off x="8604343" y="10015186"/>
            <a:ext cx="12285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IP-Adapter [4]</a:t>
            </a:r>
          </a:p>
        </p:txBody>
      </p:sp>
      <p:sp>
        <p:nvSpPr>
          <p:cNvPr id="503" name="TextBox 502">
            <a:extLst>
              <a:ext uri="{FF2B5EF4-FFF2-40B4-BE49-F238E27FC236}">
                <a16:creationId xmlns:a16="http://schemas.microsoft.com/office/drawing/2014/main" id="{194B1995-14CA-B574-4952-E69F975FC6EB}"/>
              </a:ext>
            </a:extLst>
          </p:cNvPr>
          <p:cNvSpPr txBox="1"/>
          <p:nvPr/>
        </p:nvSpPr>
        <p:spPr>
          <a:xfrm>
            <a:off x="1130133" y="10156824"/>
            <a:ext cx="1630301" cy="343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pic>
        <p:nvPicPr>
          <p:cNvPr id="504" name="Picture 503" descr="A reflection of a building in a mirror&#10;&#10;Description automatically generated">
            <a:extLst>
              <a:ext uri="{FF2B5EF4-FFF2-40B4-BE49-F238E27FC236}">
                <a16:creationId xmlns:a16="http://schemas.microsoft.com/office/drawing/2014/main" id="{C8DC1C7B-3D56-0E22-67B8-CEC4A51F86BF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0590494"/>
            <a:ext cx="1088842" cy="1065929"/>
          </a:xfrm>
          <a:prstGeom prst="rect">
            <a:avLst/>
          </a:prstGeom>
        </p:spPr>
      </p:pic>
      <p:sp>
        <p:nvSpPr>
          <p:cNvPr id="505" name="TextBox 504">
            <a:extLst>
              <a:ext uri="{FF2B5EF4-FFF2-40B4-BE49-F238E27FC236}">
                <a16:creationId xmlns:a16="http://schemas.microsoft.com/office/drawing/2014/main" id="{A8EAC864-F79E-D14D-5BD4-045BA4FEB557}"/>
              </a:ext>
            </a:extLst>
          </p:cNvPr>
          <p:cNvSpPr txBox="1"/>
          <p:nvPr/>
        </p:nvSpPr>
        <p:spPr>
          <a:xfrm>
            <a:off x="9861106" y="10244881"/>
            <a:ext cx="943794" cy="4065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solidFill>
                  <a:srgbClr val="FF0000"/>
                </a:solidFill>
                <a:latin typeface="Arial"/>
                <a:ea typeface="Helvetica Neue Medium" panose="02000503000000020004" pitchFamily="2" charset="0"/>
                <a:cs typeface="Arial"/>
              </a:rPr>
              <a:t>Ours</a:t>
            </a:r>
          </a:p>
        </p:txBody>
      </p:sp>
      <p:pic>
        <p:nvPicPr>
          <p:cNvPr id="506" name="Picture 2" descr="Taj Mahal India Pictures | Download Free Images on Unsplash">
            <a:extLst>
              <a:ext uri="{FF2B5EF4-FFF2-40B4-BE49-F238E27FC236}">
                <a16:creationId xmlns:a16="http://schemas.microsoft.com/office/drawing/2014/main" id="{BBA204FD-A75E-78F7-A66C-789CBA8504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43" y="10447710"/>
            <a:ext cx="1965489" cy="132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7" name="Oval 506">
            <a:extLst>
              <a:ext uri="{FF2B5EF4-FFF2-40B4-BE49-F238E27FC236}">
                <a16:creationId xmlns:a16="http://schemas.microsoft.com/office/drawing/2014/main" id="{23505F27-7699-0B19-4758-7A8DB3EFE15B}"/>
              </a:ext>
            </a:extLst>
          </p:cNvPr>
          <p:cNvSpPr/>
          <p:nvPr/>
        </p:nvSpPr>
        <p:spPr>
          <a:xfrm>
            <a:off x="1704614" y="10848209"/>
            <a:ext cx="485164" cy="489945"/>
          </a:xfrm>
          <a:prstGeom prst="ellipse">
            <a:avLst/>
          </a:prstGeom>
          <a:noFill/>
          <a:ln>
            <a:solidFill>
              <a:srgbClr val="F804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C77B4FCF-70E7-881A-589B-820A6F91863A}"/>
              </a:ext>
            </a:extLst>
          </p:cNvPr>
          <p:cNvSpPr/>
          <p:nvPr/>
        </p:nvSpPr>
        <p:spPr>
          <a:xfrm>
            <a:off x="1669654" y="10810684"/>
            <a:ext cx="561716" cy="567251"/>
          </a:xfrm>
          <a:prstGeom prst="rect">
            <a:avLst/>
          </a:prstGeom>
          <a:noFill/>
          <a:ln>
            <a:solidFill>
              <a:srgbClr val="040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pic>
        <p:nvPicPr>
          <p:cNvPr id="569" name="Picture 568" descr="A room with chairs and tables&#10;&#10;Description automatically generated">
            <a:extLst>
              <a:ext uri="{FF2B5EF4-FFF2-40B4-BE49-F238E27FC236}">
                <a16:creationId xmlns:a16="http://schemas.microsoft.com/office/drawing/2014/main" id="{B20ECCC5-9FF8-D3C6-80CD-982018EEC3F6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42" y="11806982"/>
            <a:ext cx="1965489" cy="1321944"/>
          </a:xfrm>
          <a:prstGeom prst="rect">
            <a:avLst/>
          </a:prstGeom>
        </p:spPr>
      </p:pic>
      <p:pic>
        <p:nvPicPr>
          <p:cNvPr id="571" name="Picture 570" descr="A train on the tracks with trees in the background&#10;&#10;Description automatically generated">
            <a:extLst>
              <a:ext uri="{FF2B5EF4-FFF2-40B4-BE49-F238E27FC236}">
                <a16:creationId xmlns:a16="http://schemas.microsoft.com/office/drawing/2014/main" id="{FC0C687E-7A38-A590-D7D5-C449D05B1F18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41" y="13215539"/>
            <a:ext cx="1965489" cy="1321944"/>
          </a:xfrm>
          <a:prstGeom prst="rect">
            <a:avLst/>
          </a:prstGeom>
        </p:spPr>
      </p:pic>
      <p:pic>
        <p:nvPicPr>
          <p:cNvPr id="572" name="Picture 571" descr="A group of silver objects on a table&#10;&#10;Description automatically generated">
            <a:extLst>
              <a:ext uri="{FF2B5EF4-FFF2-40B4-BE49-F238E27FC236}">
                <a16:creationId xmlns:a16="http://schemas.microsoft.com/office/drawing/2014/main" id="{6B8B0AA3-D477-463A-933F-7DF4A238240A}"/>
              </a:ext>
            </a:extLst>
          </p:cNvPr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810" y="11922321"/>
            <a:ext cx="1100045" cy="1110885"/>
          </a:xfrm>
          <a:prstGeom prst="rect">
            <a:avLst/>
          </a:prstGeom>
        </p:spPr>
      </p:pic>
      <p:pic>
        <p:nvPicPr>
          <p:cNvPr id="573" name="Picture 572" descr="A room with a table and chairs&#10;&#10;Description automatically generated">
            <a:extLst>
              <a:ext uri="{FF2B5EF4-FFF2-40B4-BE49-F238E27FC236}">
                <a16:creationId xmlns:a16="http://schemas.microsoft.com/office/drawing/2014/main" id="{3EAC2ADF-476A-8724-D479-3BE6D27C4721}"/>
              </a:ext>
            </a:extLst>
          </p:cNvPr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498" y="11922321"/>
            <a:ext cx="1100045" cy="1110885"/>
          </a:xfrm>
          <a:prstGeom prst="rect">
            <a:avLst/>
          </a:prstGeom>
        </p:spPr>
      </p:pic>
      <p:pic>
        <p:nvPicPr>
          <p:cNvPr id="574" name="Picture 573" descr="A mirror ball on a chair&#10;&#10;Description automatically generated">
            <a:extLst>
              <a:ext uri="{FF2B5EF4-FFF2-40B4-BE49-F238E27FC236}">
                <a16:creationId xmlns:a16="http://schemas.microsoft.com/office/drawing/2014/main" id="{ADEAC05A-59AD-2B11-42B5-44DC59DADACE}"/>
              </a:ext>
            </a:extLst>
          </p:cNvPr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602" y="11922321"/>
            <a:ext cx="1100045" cy="1110885"/>
          </a:xfrm>
          <a:prstGeom prst="rect">
            <a:avLst/>
          </a:prstGeom>
        </p:spPr>
      </p:pic>
      <p:pic>
        <p:nvPicPr>
          <p:cNvPr id="580" name="Picture 579" descr="A large grey ball in a room&#10;&#10;Description automatically generated">
            <a:extLst>
              <a:ext uri="{FF2B5EF4-FFF2-40B4-BE49-F238E27FC236}">
                <a16:creationId xmlns:a16="http://schemas.microsoft.com/office/drawing/2014/main" id="{18C6A6BB-8B46-18EA-CEEF-B237D002C5FE}"/>
              </a:ext>
            </a:extLst>
          </p:cNvPr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290" y="11922321"/>
            <a:ext cx="1100045" cy="1110885"/>
          </a:xfrm>
          <a:prstGeom prst="rect">
            <a:avLst/>
          </a:prstGeom>
        </p:spPr>
      </p:pic>
      <p:pic>
        <p:nvPicPr>
          <p:cNvPr id="1024" name="Picture 1023" descr="A room with a round table and chairs&#10;&#10;Description automatically generated">
            <a:extLst>
              <a:ext uri="{FF2B5EF4-FFF2-40B4-BE49-F238E27FC236}">
                <a16:creationId xmlns:a16="http://schemas.microsoft.com/office/drawing/2014/main" id="{3E7DA8A3-DF19-B55B-3671-98AC2DBBB407}"/>
              </a:ext>
            </a:extLst>
          </p:cNvPr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7394" y="11922321"/>
            <a:ext cx="1100045" cy="1110885"/>
          </a:xfrm>
          <a:prstGeom prst="rect">
            <a:avLst/>
          </a:prstGeom>
        </p:spPr>
      </p:pic>
      <p:pic>
        <p:nvPicPr>
          <p:cNvPr id="1025" name="Picture 1024" descr="A mirror ball on a table&#10;&#10;Description automatically generated">
            <a:extLst>
              <a:ext uri="{FF2B5EF4-FFF2-40B4-BE49-F238E27FC236}">
                <a16:creationId xmlns:a16="http://schemas.microsoft.com/office/drawing/2014/main" id="{F3A21C4F-59ED-80F0-4637-1B937B9FFC68}"/>
              </a:ext>
            </a:extLst>
          </p:cNvPr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706" y="11922321"/>
            <a:ext cx="1100045" cy="1110885"/>
          </a:xfrm>
          <a:prstGeom prst="rect">
            <a:avLst/>
          </a:prstGeom>
        </p:spPr>
      </p:pic>
      <p:pic>
        <p:nvPicPr>
          <p:cNvPr id="1026" name="Picture 1025" descr="A mirror ball in a room&#10;&#10;Description automatically generated">
            <a:extLst>
              <a:ext uri="{FF2B5EF4-FFF2-40B4-BE49-F238E27FC236}">
                <a16:creationId xmlns:a16="http://schemas.microsoft.com/office/drawing/2014/main" id="{AF25E21C-81A3-DA5D-A163-4533AF90D3C8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1922321"/>
            <a:ext cx="1100045" cy="1110885"/>
          </a:xfrm>
          <a:prstGeom prst="rect">
            <a:avLst/>
          </a:prstGeom>
        </p:spPr>
      </p:pic>
      <p:pic>
        <p:nvPicPr>
          <p:cNvPr id="1034" name="Picture 1033" descr="A mirror ball with trees in the background&#10;&#10;Description automatically generated">
            <a:extLst>
              <a:ext uri="{FF2B5EF4-FFF2-40B4-BE49-F238E27FC236}">
                <a16:creationId xmlns:a16="http://schemas.microsoft.com/office/drawing/2014/main" id="{51861AB4-B8E6-55A9-1692-F5D179CC484A}"/>
              </a:ext>
            </a:extLst>
          </p:cNvPr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810" y="13373112"/>
            <a:ext cx="1100045" cy="1110886"/>
          </a:xfrm>
          <a:prstGeom prst="rect">
            <a:avLst/>
          </a:prstGeom>
        </p:spPr>
      </p:pic>
      <p:pic>
        <p:nvPicPr>
          <p:cNvPr id="1035" name="Picture 1034" descr="A tree with orange and yellow leaves&#10;&#10;Description automatically generated">
            <a:extLst>
              <a:ext uri="{FF2B5EF4-FFF2-40B4-BE49-F238E27FC236}">
                <a16:creationId xmlns:a16="http://schemas.microsoft.com/office/drawing/2014/main" id="{831C85AB-9219-79EB-BA4C-74D9498F14F3}"/>
              </a:ext>
            </a:extLst>
          </p:cNvPr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498" y="13373112"/>
            <a:ext cx="1100045" cy="1110886"/>
          </a:xfrm>
          <a:prstGeom prst="rect">
            <a:avLst/>
          </a:prstGeom>
        </p:spPr>
      </p:pic>
      <p:pic>
        <p:nvPicPr>
          <p:cNvPr id="1036" name="Picture 1035" descr="A silver ball with a red circle around it&#10;&#10;Description automatically generated">
            <a:extLst>
              <a:ext uri="{FF2B5EF4-FFF2-40B4-BE49-F238E27FC236}">
                <a16:creationId xmlns:a16="http://schemas.microsoft.com/office/drawing/2014/main" id="{32AC711D-DD5A-588F-8A94-2543ADCE62B7}"/>
              </a:ext>
            </a:extLst>
          </p:cNvPr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602" y="13373112"/>
            <a:ext cx="1100045" cy="1110886"/>
          </a:xfrm>
          <a:prstGeom prst="rect">
            <a:avLst/>
          </a:prstGeom>
        </p:spPr>
      </p:pic>
      <p:pic>
        <p:nvPicPr>
          <p:cNvPr id="1037" name="Picture 1036" descr="A reflection of a blue sky in a circle&#10;&#10;Description automatically generated">
            <a:extLst>
              <a:ext uri="{FF2B5EF4-FFF2-40B4-BE49-F238E27FC236}">
                <a16:creationId xmlns:a16="http://schemas.microsoft.com/office/drawing/2014/main" id="{DA563EBD-5B3F-2ACA-0EC5-1AE51228F4F0}"/>
              </a:ext>
            </a:extLst>
          </p:cNvPr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290" y="13373112"/>
            <a:ext cx="1100045" cy="1110886"/>
          </a:xfrm>
          <a:prstGeom prst="rect">
            <a:avLst/>
          </a:prstGeom>
        </p:spPr>
      </p:pic>
      <p:pic>
        <p:nvPicPr>
          <p:cNvPr id="1038" name="Picture 1037" descr="A mirror ball in a tunnel of trees&#10;&#10;Description automatically generated">
            <a:extLst>
              <a:ext uri="{FF2B5EF4-FFF2-40B4-BE49-F238E27FC236}">
                <a16:creationId xmlns:a16="http://schemas.microsoft.com/office/drawing/2014/main" id="{6CB5B8D7-A168-5A4D-729B-95C298EB0B19}"/>
              </a:ext>
            </a:extLst>
          </p:cNvPr>
          <p:cNvPicPr>
            <a:picLocks noChangeAspect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7394" y="13373112"/>
            <a:ext cx="1100045" cy="1110886"/>
          </a:xfrm>
          <a:prstGeom prst="rect">
            <a:avLst/>
          </a:prstGeom>
        </p:spPr>
      </p:pic>
      <p:pic>
        <p:nvPicPr>
          <p:cNvPr id="1039" name="Picture 1038" descr="A reflection of a reflection of a tree in a mirror&#10;&#10;Description automatically generated">
            <a:extLst>
              <a:ext uri="{FF2B5EF4-FFF2-40B4-BE49-F238E27FC236}">
                <a16:creationId xmlns:a16="http://schemas.microsoft.com/office/drawing/2014/main" id="{DD92646C-AF6D-51FF-AD64-77F1D9E5A7D9}"/>
              </a:ext>
            </a:extLst>
          </p:cNvPr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706" y="13373112"/>
            <a:ext cx="1100045" cy="1110886"/>
          </a:xfrm>
          <a:prstGeom prst="rect">
            <a:avLst/>
          </a:prstGeom>
        </p:spPr>
      </p:pic>
      <p:pic>
        <p:nvPicPr>
          <p:cNvPr id="1040" name="Picture 1039" descr="A mirror ball with trees in the background&#10;&#10;Description automatically generated">
            <a:extLst>
              <a:ext uri="{FF2B5EF4-FFF2-40B4-BE49-F238E27FC236}">
                <a16:creationId xmlns:a16="http://schemas.microsoft.com/office/drawing/2014/main" id="{2037D5A0-C2CB-3728-2886-A76633E8B69B}"/>
              </a:ext>
            </a:extLst>
          </p:cNvPr>
          <p:cNvPicPr>
            <a:picLocks noChangeAspect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3373112"/>
            <a:ext cx="1100045" cy="1110886"/>
          </a:xfrm>
          <a:prstGeom prst="rect">
            <a:avLst/>
          </a:prstGeom>
        </p:spPr>
      </p:pic>
      <p:sp>
        <p:nvSpPr>
          <p:cNvPr id="1041" name="Rectangle 1040">
            <a:extLst>
              <a:ext uri="{FF2B5EF4-FFF2-40B4-BE49-F238E27FC236}">
                <a16:creationId xmlns:a16="http://schemas.microsoft.com/office/drawing/2014/main" id="{22944EEA-BF31-3DF6-79A6-C033EDA10671}"/>
              </a:ext>
            </a:extLst>
          </p:cNvPr>
          <p:cNvSpPr/>
          <p:nvPr/>
        </p:nvSpPr>
        <p:spPr>
          <a:xfrm>
            <a:off x="9786714" y="10275131"/>
            <a:ext cx="1143509" cy="418409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456" name="TextBox 455">
            <a:extLst>
              <a:ext uri="{FF2B5EF4-FFF2-40B4-BE49-F238E27FC236}">
                <a16:creationId xmlns:a16="http://schemas.microsoft.com/office/drawing/2014/main" id="{F8A78AFC-CEE4-4E9F-DD86-6A5D477E4B9B}"/>
              </a:ext>
            </a:extLst>
          </p:cNvPr>
          <p:cNvSpPr txBox="1"/>
          <p:nvPr/>
        </p:nvSpPr>
        <p:spPr>
          <a:xfrm>
            <a:off x="912120" y="9177558"/>
            <a:ext cx="1013181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1. Existing diffusion models fail </a:t>
            </a:r>
            <a:r>
              <a:rPr lang="en-US" sz="2400">
                <a:latin typeface="Arial"/>
                <a:ea typeface="MS PGothic"/>
                <a:cs typeface="Arial"/>
              </a:rPr>
              <a:t>and often produce poor-quality chrome balls or </a:t>
            </a:r>
            <a:r>
              <a:rPr lang="en-US" sz="2400">
                <a:latin typeface="Arial"/>
                <a:ea typeface="MS PGothic"/>
                <a:cs typeface="Segoe UI"/>
              </a:rPr>
              <a:t>simply reconstruct the background without producing a ball.</a:t>
            </a:r>
            <a:endParaRPr lang="en-US">
              <a:cs typeface="Arial" panose="020B0604020202020204" pitchFamily="34" charset="0"/>
            </a:endParaRPr>
          </a:p>
        </p:txBody>
      </p:sp>
      <p:sp>
        <p:nvSpPr>
          <p:cNvPr id="457" name="TextBox 456">
            <a:extLst>
              <a:ext uri="{FF2B5EF4-FFF2-40B4-BE49-F238E27FC236}">
                <a16:creationId xmlns:a16="http://schemas.microsoft.com/office/drawing/2014/main" id="{FF368561-2BCC-42D0-48F0-BCC849A767B0}"/>
              </a:ext>
            </a:extLst>
          </p:cNvPr>
          <p:cNvSpPr txBox="1"/>
          <p:nvPr/>
        </p:nvSpPr>
        <p:spPr>
          <a:xfrm>
            <a:off x="936224" y="14924621"/>
            <a:ext cx="478469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2. Noise map still encodes semantics </a:t>
            </a:r>
            <a:r>
              <a:rPr lang="en-US" sz="2400">
                <a:latin typeface="Arial"/>
                <a:ea typeface="MS PGothic"/>
                <a:cs typeface="Segoe UI"/>
              </a:rPr>
              <a:t>in a very deterministic way. Some noise maps consistently lead to disco balls regardless of the input images, while </a:t>
            </a:r>
            <a:r>
              <a:rPr lang="en-US" sz="2400">
                <a:latin typeface="Arial"/>
                <a:ea typeface="MS PGothic"/>
                <a:cs typeface="Arial"/>
              </a:rPr>
              <a:t>a few “magic” noise maps always produce good results.</a:t>
            </a:r>
            <a:endParaRPr lang="en-US" sz="5850">
              <a:cs typeface="Arial"/>
            </a:endParaRPr>
          </a:p>
        </p:txBody>
      </p:sp>
      <p:sp>
        <p:nvSpPr>
          <p:cNvPr id="1087" name="TextBox 1086">
            <a:extLst>
              <a:ext uri="{FF2B5EF4-FFF2-40B4-BE49-F238E27FC236}">
                <a16:creationId xmlns:a16="http://schemas.microsoft.com/office/drawing/2014/main" id="{EA92B7D2-0881-E3D7-8DA7-25F11EE0ACA6}"/>
              </a:ext>
            </a:extLst>
          </p:cNvPr>
          <p:cNvSpPr txBox="1"/>
          <p:nvPr/>
        </p:nvSpPr>
        <p:spPr>
          <a:xfrm>
            <a:off x="6312374" y="18439155"/>
            <a:ext cx="458116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3.</a:t>
            </a:r>
            <a:r>
              <a:rPr lang="en-US" sz="2400">
                <a:latin typeface="Arial"/>
                <a:ea typeface="MS PGothic"/>
                <a:cs typeface="Segoe UI"/>
              </a:rPr>
              <a:t> 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SDXL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 understands HDR</a:t>
            </a:r>
            <a:r>
              <a:rPr lang="en-US" sz="2400">
                <a:latin typeface="Arial"/>
                <a:ea typeface="MS PGothic"/>
                <a:cs typeface="Arial"/>
              </a:rPr>
              <a:t> </a:t>
            </a:r>
          </a:p>
          <a:p>
            <a:r>
              <a:rPr lang="en-US" sz="2400">
                <a:latin typeface="Arial"/>
                <a:ea typeface="MS PGothic"/>
                <a:cs typeface="Arial"/>
              </a:rPr>
              <a:t>despite being trained on LDR images. We found that</a:t>
            </a:r>
            <a:r>
              <a:rPr lang="en-US" sz="2400">
                <a:latin typeface="Arial"/>
                <a:ea typeface="MS PGothic"/>
                <a:cs typeface="Segoe UI"/>
              </a:rPr>
              <a:t> simply adding 'black dark' to the prompt can reduce exposure, </a:t>
            </a:r>
            <a:r>
              <a:rPr lang="en-US" sz="2400">
                <a:latin typeface="Arial"/>
                <a:ea typeface="MS PGothic"/>
                <a:cs typeface="Arial"/>
              </a:rPr>
              <a:t>bringing out the sun’s round shape.</a:t>
            </a:r>
            <a:endParaRPr lang="en-US" sz="2400">
              <a:cs typeface="Segoe UI"/>
            </a:endParaRPr>
          </a:p>
        </p:txBody>
      </p:sp>
      <p:sp>
        <p:nvSpPr>
          <p:cNvPr id="6" name="สี่เหลี่ยมผืนผ้า 214">
            <a:extLst>
              <a:ext uri="{FF2B5EF4-FFF2-40B4-BE49-F238E27FC236}">
                <a16:creationId xmlns:a16="http://schemas.microsoft.com/office/drawing/2014/main" id="{4D06EAEF-7EFF-40FD-D71B-0F36833D45BE}"/>
              </a:ext>
            </a:extLst>
          </p:cNvPr>
          <p:cNvSpPr/>
          <p:nvPr/>
        </p:nvSpPr>
        <p:spPr>
          <a:xfrm>
            <a:off x="11432571" y="15200487"/>
            <a:ext cx="10261994" cy="765308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Results </a:t>
            </a:r>
            <a:r>
              <a:rPr lang="en-US" sz="4400">
                <a:latin typeface="Arial"/>
                <a:cs typeface="Arial"/>
              </a:rPr>
              <a:t>– Laval Indoor Dataset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450" name="สี่เหลี่ยมผืนผ้า 214">
            <a:extLst>
              <a:ext uri="{FF2B5EF4-FFF2-40B4-BE49-F238E27FC236}">
                <a16:creationId xmlns:a16="http://schemas.microsoft.com/office/drawing/2014/main" id="{2A4A20B8-C5FD-1021-746E-C358372FFD5B}"/>
              </a:ext>
            </a:extLst>
          </p:cNvPr>
          <p:cNvSpPr/>
          <p:nvPr/>
        </p:nvSpPr>
        <p:spPr>
          <a:xfrm>
            <a:off x="11425693" y="7575731"/>
            <a:ext cx="20915671" cy="820839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 </a:t>
            </a:r>
            <a:r>
              <a:rPr lang="en-US" sz="4000">
                <a:latin typeface="Arial"/>
                <a:cs typeface="Arial"/>
              </a:rPr>
              <a:t>Methodology</a:t>
            </a:r>
            <a:endParaRPr lang="en-US" sz="40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585" name="Flowchart: Manual Operation 11">
            <a:extLst>
              <a:ext uri="{FF2B5EF4-FFF2-40B4-BE49-F238E27FC236}">
                <a16:creationId xmlns:a16="http://schemas.microsoft.com/office/drawing/2014/main" id="{D7751BF2-4F27-009C-81B8-732B41316B54}"/>
              </a:ext>
            </a:extLst>
          </p:cNvPr>
          <p:cNvSpPr/>
          <p:nvPr/>
        </p:nvSpPr>
        <p:spPr>
          <a:xfrm rot="16200000">
            <a:off x="14640103" y="11984175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cxnSp>
        <p:nvCxnSpPr>
          <p:cNvPr id="586" name="Straight Arrow Connector 585">
            <a:extLst>
              <a:ext uri="{FF2B5EF4-FFF2-40B4-BE49-F238E27FC236}">
                <a16:creationId xmlns:a16="http://schemas.microsoft.com/office/drawing/2014/main" id="{040C77E1-A78D-02A3-DE42-0D869EEE1B97}"/>
              </a:ext>
            </a:extLst>
          </p:cNvPr>
          <p:cNvCxnSpPr>
            <a:cxnSpLocks/>
          </p:cNvCxnSpPr>
          <p:nvPr/>
        </p:nvCxnSpPr>
        <p:spPr>
          <a:xfrm flipV="1">
            <a:off x="15091347" y="13105828"/>
            <a:ext cx="0" cy="108336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7" name="Straight Arrow Connector 586">
            <a:extLst>
              <a:ext uri="{FF2B5EF4-FFF2-40B4-BE49-F238E27FC236}">
                <a16:creationId xmlns:a16="http://schemas.microsoft.com/office/drawing/2014/main" id="{610C75E7-D13D-2BEB-A792-61693CEB9AA2}"/>
              </a:ext>
            </a:extLst>
          </p:cNvPr>
          <p:cNvCxnSpPr>
            <a:cxnSpLocks/>
          </p:cNvCxnSpPr>
          <p:nvPr/>
        </p:nvCxnSpPr>
        <p:spPr>
          <a:xfrm flipV="1">
            <a:off x="15306798" y="13041375"/>
            <a:ext cx="0" cy="108211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8" name="Straight Arrow Connector 587">
            <a:extLst>
              <a:ext uri="{FF2B5EF4-FFF2-40B4-BE49-F238E27FC236}">
                <a16:creationId xmlns:a16="http://schemas.microsoft.com/office/drawing/2014/main" id="{7F565329-CCFE-6435-47C1-F1EAE25C54CE}"/>
              </a:ext>
            </a:extLst>
          </p:cNvPr>
          <p:cNvCxnSpPr>
            <a:cxnSpLocks/>
          </p:cNvCxnSpPr>
          <p:nvPr/>
        </p:nvCxnSpPr>
        <p:spPr>
          <a:xfrm flipV="1">
            <a:off x="15539880" y="12978624"/>
            <a:ext cx="0" cy="132641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9" name="Flowchart: Manual Operation 12">
            <a:extLst>
              <a:ext uri="{FF2B5EF4-FFF2-40B4-BE49-F238E27FC236}">
                <a16:creationId xmlns:a16="http://schemas.microsoft.com/office/drawing/2014/main" id="{C40F8E08-4E17-F797-8382-6CFC657C1A83}"/>
              </a:ext>
            </a:extLst>
          </p:cNvPr>
          <p:cNvSpPr/>
          <p:nvPr/>
        </p:nvSpPr>
        <p:spPr>
          <a:xfrm rot="5400000">
            <a:off x="15533526" y="11984180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590" name="Flowchart: Manual Operation 13">
            <a:extLst>
              <a:ext uri="{FF2B5EF4-FFF2-40B4-BE49-F238E27FC236}">
                <a16:creationId xmlns:a16="http://schemas.microsoft.com/office/drawing/2014/main" id="{6D114FC9-1B7A-AC6C-0C74-2BBCA1EBCACA}"/>
              </a:ext>
            </a:extLst>
          </p:cNvPr>
          <p:cNvSpPr/>
          <p:nvPr/>
        </p:nvSpPr>
        <p:spPr>
          <a:xfrm rot="16200000">
            <a:off x="14665395" y="13819426"/>
            <a:ext cx="1333470" cy="893423"/>
          </a:xfrm>
          <a:prstGeom prst="flowChartManualOperation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592" name="TextBox 591">
            <a:extLst>
              <a:ext uri="{FF2B5EF4-FFF2-40B4-BE49-F238E27FC236}">
                <a16:creationId xmlns:a16="http://schemas.microsoft.com/office/drawing/2014/main" id="{5F50C17F-491E-D9CD-EEC8-D865A13BFA03}"/>
              </a:ext>
            </a:extLst>
          </p:cNvPr>
          <p:cNvSpPr txBox="1"/>
          <p:nvPr/>
        </p:nvSpPr>
        <p:spPr>
          <a:xfrm>
            <a:off x="12427374" y="13106067"/>
            <a:ext cx="893194" cy="646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200" b="1">
                <a:latin typeface="Arial"/>
                <a:ea typeface="MS PGothic"/>
                <a:cs typeface="Arial"/>
              </a:rPr>
              <a:t>Depth </a:t>
            </a:r>
            <a:endParaRPr lang="en-US" sz="5850" b="1">
              <a:ea typeface="MS PGothic"/>
              <a:cs typeface="Arial"/>
            </a:endParaRPr>
          </a:p>
          <a:p>
            <a:r>
              <a:rPr lang="en-US" sz="1200" b="1">
                <a:latin typeface="Arial"/>
                <a:ea typeface="MS PGothic"/>
                <a:cs typeface="Arial"/>
              </a:rPr>
              <a:t>Estimator</a:t>
            </a:r>
          </a:p>
          <a:p>
            <a:r>
              <a:rPr lang="en-US" sz="1200" b="1">
                <a:latin typeface="Arial"/>
                <a:ea typeface="MS PGothic"/>
                <a:cs typeface="Arial"/>
              </a:rPr>
              <a:t>(</a:t>
            </a:r>
            <a:r>
              <a:rPr lang="en-US" sz="1200" b="1" err="1">
                <a:latin typeface="Arial"/>
                <a:ea typeface="MS PGothic"/>
                <a:cs typeface="Arial"/>
              </a:rPr>
              <a:t>MiDaS</a:t>
            </a:r>
            <a:r>
              <a:rPr lang="en-US" sz="1200" b="1">
                <a:latin typeface="Arial"/>
                <a:ea typeface="MS PGothic"/>
                <a:cs typeface="Arial"/>
              </a:rPr>
              <a:t>)</a:t>
            </a:r>
            <a:endParaRPr lang="en-US" sz="1200" b="1">
              <a:cs typeface="Arial"/>
            </a:endParaRPr>
          </a:p>
        </p:txBody>
      </p:sp>
      <p:sp>
        <p:nvSpPr>
          <p:cNvPr id="593" name="TextBox 592">
            <a:extLst>
              <a:ext uri="{FF2B5EF4-FFF2-40B4-BE49-F238E27FC236}">
                <a16:creationId xmlns:a16="http://schemas.microsoft.com/office/drawing/2014/main" id="{C1767AC3-7427-E52A-E85D-667B2E9ED444}"/>
              </a:ext>
            </a:extLst>
          </p:cNvPr>
          <p:cNvSpPr txBox="1"/>
          <p:nvPr/>
        </p:nvSpPr>
        <p:spPr>
          <a:xfrm>
            <a:off x="11803723" y="11664675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cxnSp>
        <p:nvCxnSpPr>
          <p:cNvPr id="594" name="Straight Arrow Connector 593">
            <a:extLst>
              <a:ext uri="{FF2B5EF4-FFF2-40B4-BE49-F238E27FC236}">
                <a16:creationId xmlns:a16="http://schemas.microsoft.com/office/drawing/2014/main" id="{C0B90720-DC78-43A4-D499-28CA8B2F6FB1}"/>
              </a:ext>
            </a:extLst>
          </p:cNvPr>
          <p:cNvCxnSpPr>
            <a:cxnSpLocks/>
          </p:cNvCxnSpPr>
          <p:nvPr/>
        </p:nvCxnSpPr>
        <p:spPr>
          <a:xfrm>
            <a:off x="13055851" y="12260968"/>
            <a:ext cx="172240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5" name="TextBox 594">
            <a:extLst>
              <a:ext uri="{FF2B5EF4-FFF2-40B4-BE49-F238E27FC236}">
                <a16:creationId xmlns:a16="http://schemas.microsoft.com/office/drawing/2014/main" id="{1BAD5C08-DF4F-8C08-4D31-D394B2D4D052}"/>
              </a:ext>
            </a:extLst>
          </p:cNvPr>
          <p:cNvSpPr txBox="1"/>
          <p:nvPr/>
        </p:nvSpPr>
        <p:spPr>
          <a:xfrm>
            <a:off x="14090479" y="10876971"/>
            <a:ext cx="3789983" cy="61555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</a:t>
            </a:r>
            <a:r>
              <a:rPr lang="en-US" sz="18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mirrored</a:t>
            </a:r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 reflective chrome ball sphere”</a:t>
            </a:r>
          </a:p>
        </p:txBody>
      </p:sp>
      <p:sp>
        <p:nvSpPr>
          <p:cNvPr id="596" name="TextBox 595">
            <a:extLst>
              <a:ext uri="{FF2B5EF4-FFF2-40B4-BE49-F238E27FC236}">
                <a16:creationId xmlns:a16="http://schemas.microsoft.com/office/drawing/2014/main" id="{A8519F5C-D651-FB0F-4150-6E6B0D985C0A}"/>
              </a:ext>
            </a:extLst>
          </p:cNvPr>
          <p:cNvSpPr txBox="1"/>
          <p:nvPr/>
        </p:nvSpPr>
        <p:spPr>
          <a:xfrm>
            <a:off x="16953672" y="11688486"/>
            <a:ext cx="9947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Output</a:t>
            </a:r>
          </a:p>
        </p:txBody>
      </p:sp>
      <p:cxnSp>
        <p:nvCxnSpPr>
          <p:cNvPr id="599" name="Straight Arrow Connector 598">
            <a:extLst>
              <a:ext uri="{FF2B5EF4-FFF2-40B4-BE49-F238E27FC236}">
                <a16:creationId xmlns:a16="http://schemas.microsoft.com/office/drawing/2014/main" id="{A952D7AE-3A3B-EEAE-C931-AC7C65C4DFA4}"/>
              </a:ext>
            </a:extLst>
          </p:cNvPr>
          <p:cNvCxnSpPr>
            <a:cxnSpLocks/>
          </p:cNvCxnSpPr>
          <p:nvPr/>
        </p:nvCxnSpPr>
        <p:spPr>
          <a:xfrm>
            <a:off x="12427374" y="12952189"/>
            <a:ext cx="0" cy="981051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0" name="TextBox 599">
            <a:extLst>
              <a:ext uri="{FF2B5EF4-FFF2-40B4-BE49-F238E27FC236}">
                <a16:creationId xmlns:a16="http://schemas.microsoft.com/office/drawing/2014/main" id="{9DD91445-16EC-473E-1E2B-68852549EB53}"/>
              </a:ext>
            </a:extLst>
          </p:cNvPr>
          <p:cNvSpPr txBox="1"/>
          <p:nvPr/>
        </p:nvSpPr>
        <p:spPr>
          <a:xfrm>
            <a:off x="13058065" y="12348482"/>
            <a:ext cx="1747594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Inpainting mask</a:t>
            </a:r>
          </a:p>
        </p:txBody>
      </p:sp>
      <p:cxnSp>
        <p:nvCxnSpPr>
          <p:cNvPr id="603" name="Straight Arrow Connector 602">
            <a:extLst>
              <a:ext uri="{FF2B5EF4-FFF2-40B4-BE49-F238E27FC236}">
                <a16:creationId xmlns:a16="http://schemas.microsoft.com/office/drawing/2014/main" id="{D0FFB9DE-578D-1F0E-D7B7-0FBFC661A5A1}"/>
              </a:ext>
            </a:extLst>
          </p:cNvPr>
          <p:cNvCxnSpPr>
            <a:cxnSpLocks/>
          </p:cNvCxnSpPr>
          <p:nvPr/>
        </p:nvCxnSpPr>
        <p:spPr>
          <a:xfrm>
            <a:off x="14523189" y="14342633"/>
            <a:ext cx="280707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4" name="TextBox 603">
            <a:extLst>
              <a:ext uri="{FF2B5EF4-FFF2-40B4-BE49-F238E27FC236}">
                <a16:creationId xmlns:a16="http://schemas.microsoft.com/office/drawing/2014/main" id="{27210CA4-9DB7-4662-00F0-AB375C6A9ED6}"/>
              </a:ext>
            </a:extLst>
          </p:cNvPr>
          <p:cNvSpPr txBox="1"/>
          <p:nvPr/>
        </p:nvSpPr>
        <p:spPr>
          <a:xfrm>
            <a:off x="14954240" y="12139454"/>
            <a:ext cx="1598519" cy="461664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Stable </a:t>
            </a:r>
            <a:endParaRPr lang="en-US" sz="5850" b="1"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Diffusion XL </a:t>
            </a:r>
            <a:endParaRPr lang="en-US" sz="5850" b="1">
              <a:cs typeface="Arial"/>
            </a:endParaRPr>
          </a:p>
        </p:txBody>
      </p:sp>
      <p:cxnSp>
        <p:nvCxnSpPr>
          <p:cNvPr id="605" name="Straight Arrow Connector 604">
            <a:extLst>
              <a:ext uri="{FF2B5EF4-FFF2-40B4-BE49-F238E27FC236}">
                <a16:creationId xmlns:a16="http://schemas.microsoft.com/office/drawing/2014/main" id="{35B5C1C3-00E9-A493-C5C4-FA72EC43B522}"/>
              </a:ext>
            </a:extLst>
          </p:cNvPr>
          <p:cNvCxnSpPr>
            <a:cxnSpLocks/>
          </p:cNvCxnSpPr>
          <p:nvPr/>
        </p:nvCxnSpPr>
        <p:spPr>
          <a:xfrm>
            <a:off x="14624612" y="12760896"/>
            <a:ext cx="179284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6" name="Straight Arrow Connector 605">
            <a:extLst>
              <a:ext uri="{FF2B5EF4-FFF2-40B4-BE49-F238E27FC236}">
                <a16:creationId xmlns:a16="http://schemas.microsoft.com/office/drawing/2014/main" id="{52237B1E-6192-AD54-DB87-722499D1D71B}"/>
              </a:ext>
            </a:extLst>
          </p:cNvPr>
          <p:cNvCxnSpPr>
            <a:cxnSpLocks/>
          </p:cNvCxnSpPr>
          <p:nvPr/>
        </p:nvCxnSpPr>
        <p:spPr>
          <a:xfrm>
            <a:off x="14537130" y="13058196"/>
            <a:ext cx="112721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7" name="Straight Arrow Connector 606">
            <a:extLst>
              <a:ext uri="{FF2B5EF4-FFF2-40B4-BE49-F238E27FC236}">
                <a16:creationId xmlns:a16="http://schemas.microsoft.com/office/drawing/2014/main" id="{C12AF136-118E-C590-B30D-D495975EF524}"/>
              </a:ext>
            </a:extLst>
          </p:cNvPr>
          <p:cNvCxnSpPr>
            <a:cxnSpLocks/>
          </p:cNvCxnSpPr>
          <p:nvPr/>
        </p:nvCxnSpPr>
        <p:spPr>
          <a:xfrm flipH="1" flipV="1">
            <a:off x="14636038" y="12746682"/>
            <a:ext cx="0" cy="326089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8" name="Straight Arrow Connector 607">
            <a:extLst>
              <a:ext uri="{FF2B5EF4-FFF2-40B4-BE49-F238E27FC236}">
                <a16:creationId xmlns:a16="http://schemas.microsoft.com/office/drawing/2014/main" id="{A0F7CF92-4CF0-FC8B-FF67-477C84AA2CEA}"/>
              </a:ext>
            </a:extLst>
          </p:cNvPr>
          <p:cNvCxnSpPr>
            <a:cxnSpLocks/>
          </p:cNvCxnSpPr>
          <p:nvPr/>
        </p:nvCxnSpPr>
        <p:spPr>
          <a:xfrm>
            <a:off x="13917055" y="13522098"/>
            <a:ext cx="0" cy="403622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9" name="Straight Arrow Connector 608">
            <a:extLst>
              <a:ext uri="{FF2B5EF4-FFF2-40B4-BE49-F238E27FC236}">
                <a16:creationId xmlns:a16="http://schemas.microsoft.com/office/drawing/2014/main" id="{B5D1543F-4A4D-A6BF-B827-CDD57D1E14A2}"/>
              </a:ext>
            </a:extLst>
          </p:cNvPr>
          <p:cNvCxnSpPr>
            <a:cxnSpLocks/>
          </p:cNvCxnSpPr>
          <p:nvPr/>
        </p:nvCxnSpPr>
        <p:spPr>
          <a:xfrm>
            <a:off x="15753509" y="11501323"/>
            <a:ext cx="0" cy="43474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0" name="Picture 609">
            <a:extLst>
              <a:ext uri="{FF2B5EF4-FFF2-40B4-BE49-F238E27FC236}">
                <a16:creationId xmlns:a16="http://schemas.microsoft.com/office/drawing/2014/main" id="{457511BD-D083-EFEE-8F7F-0CB07406CA7E}"/>
              </a:ext>
            </a:extLst>
          </p:cNvPr>
          <p:cNvPicPr>
            <a:picLocks noChangeAspect="1"/>
          </p:cNvPicPr>
          <p:nvPr/>
        </p:nvPicPr>
        <p:blipFill rotWithShape="1">
          <a:blip r:embed="rId49"/>
          <a:srcRect l="14169" r="14169"/>
          <a:stretch/>
        </p:blipFill>
        <p:spPr>
          <a:xfrm>
            <a:off x="16924251" y="11982738"/>
            <a:ext cx="1064728" cy="930254"/>
          </a:xfrm>
          <a:prstGeom prst="rect">
            <a:avLst/>
          </a:prstGeom>
        </p:spPr>
      </p:pic>
      <p:pic>
        <p:nvPicPr>
          <p:cNvPr id="611" name="Picture 610">
            <a:extLst>
              <a:ext uri="{FF2B5EF4-FFF2-40B4-BE49-F238E27FC236}">
                <a16:creationId xmlns:a16="http://schemas.microsoft.com/office/drawing/2014/main" id="{EB55137E-7F59-124F-F797-18587E806431}"/>
              </a:ext>
            </a:extLst>
          </p:cNvPr>
          <p:cNvPicPr>
            <a:picLocks noChangeAspect="1"/>
          </p:cNvPicPr>
          <p:nvPr/>
        </p:nvPicPr>
        <p:blipFill rotWithShape="1">
          <a:blip r:embed="rId50"/>
          <a:srcRect l="9653" t="19019" r="9653" b="19239"/>
          <a:stretch/>
        </p:blipFill>
        <p:spPr>
          <a:xfrm>
            <a:off x="13409415" y="13969130"/>
            <a:ext cx="1063644" cy="814013"/>
          </a:xfrm>
          <a:prstGeom prst="rect">
            <a:avLst/>
          </a:prstGeom>
        </p:spPr>
      </p:pic>
      <p:pic>
        <p:nvPicPr>
          <p:cNvPr id="612" name="Picture 611">
            <a:extLst>
              <a:ext uri="{FF2B5EF4-FFF2-40B4-BE49-F238E27FC236}">
                <a16:creationId xmlns:a16="http://schemas.microsoft.com/office/drawing/2014/main" id="{415995A7-A92A-1902-0228-32CDA66E4B86}"/>
              </a:ext>
            </a:extLst>
          </p:cNvPr>
          <p:cNvPicPr>
            <a:picLocks noChangeAspect="1"/>
          </p:cNvPicPr>
          <p:nvPr/>
        </p:nvPicPr>
        <p:blipFill rotWithShape="1">
          <a:blip r:embed="rId24"/>
          <a:srcRect l="14015" r="14015"/>
          <a:stretch/>
        </p:blipFill>
        <p:spPr>
          <a:xfrm>
            <a:off x="11942856" y="11982756"/>
            <a:ext cx="1069319" cy="930268"/>
          </a:xfrm>
          <a:prstGeom prst="rect">
            <a:avLst/>
          </a:prstGeom>
        </p:spPr>
      </p:pic>
      <p:pic>
        <p:nvPicPr>
          <p:cNvPr id="613" name="Picture 612" descr="A white circle on a black background&#10;&#10;Description automatically generated">
            <a:extLst>
              <a:ext uri="{FF2B5EF4-FFF2-40B4-BE49-F238E27FC236}">
                <a16:creationId xmlns:a16="http://schemas.microsoft.com/office/drawing/2014/main" id="{B8091C9A-B759-11E3-2AAE-A76E2EAEF597}"/>
              </a:ext>
            </a:extLst>
          </p:cNvPr>
          <p:cNvPicPr>
            <a:picLocks noChangeAspect="1"/>
          </p:cNvPicPr>
          <p:nvPr/>
        </p:nvPicPr>
        <p:blipFill rotWithShape="1">
          <a:blip r:embed="rId5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2" t="19468" r="10867" b="17966"/>
          <a:stretch/>
        </p:blipFill>
        <p:spPr>
          <a:xfrm>
            <a:off x="13421582" y="12669444"/>
            <a:ext cx="1050638" cy="819924"/>
          </a:xfrm>
          <a:prstGeom prst="rect">
            <a:avLst/>
          </a:prstGeom>
        </p:spPr>
      </p:pic>
      <p:pic>
        <p:nvPicPr>
          <p:cNvPr id="614" name="Picture 613" descr="A person standing in a foggy area&#10;&#10;Description automatically generated">
            <a:extLst>
              <a:ext uri="{FF2B5EF4-FFF2-40B4-BE49-F238E27FC236}">
                <a16:creationId xmlns:a16="http://schemas.microsoft.com/office/drawing/2014/main" id="{AE659C42-EDF8-A0A1-AAB3-7265C233EE5F}"/>
              </a:ext>
            </a:extLst>
          </p:cNvPr>
          <p:cNvPicPr>
            <a:picLocks noChangeAspect="1"/>
          </p:cNvPicPr>
          <p:nvPr/>
        </p:nvPicPr>
        <p:blipFill rotWithShape="1">
          <a:blip r:embed="rId5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78" t="19279" r="10678" b="20187"/>
          <a:stretch/>
        </p:blipFill>
        <p:spPr>
          <a:xfrm>
            <a:off x="11954319" y="13969130"/>
            <a:ext cx="1057560" cy="814013"/>
          </a:xfrm>
          <a:prstGeom prst="rect">
            <a:avLst/>
          </a:prstGeom>
        </p:spPr>
      </p:pic>
      <p:cxnSp>
        <p:nvCxnSpPr>
          <p:cNvPr id="615" name="Straight Arrow Connector 614">
            <a:extLst>
              <a:ext uri="{FF2B5EF4-FFF2-40B4-BE49-F238E27FC236}">
                <a16:creationId xmlns:a16="http://schemas.microsoft.com/office/drawing/2014/main" id="{6D4DEAD8-D296-ED62-6635-DD0E7A18AFCE}"/>
              </a:ext>
            </a:extLst>
          </p:cNvPr>
          <p:cNvCxnSpPr>
            <a:cxnSpLocks/>
          </p:cNvCxnSpPr>
          <p:nvPr/>
        </p:nvCxnSpPr>
        <p:spPr>
          <a:xfrm>
            <a:off x="13067070" y="14342633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6" name="Straight Arrow Connector 615">
            <a:extLst>
              <a:ext uri="{FF2B5EF4-FFF2-40B4-BE49-F238E27FC236}">
                <a16:creationId xmlns:a16="http://schemas.microsoft.com/office/drawing/2014/main" id="{1399E23B-794A-330A-8670-D8AB586F2A72}"/>
              </a:ext>
            </a:extLst>
          </p:cNvPr>
          <p:cNvCxnSpPr>
            <a:cxnSpLocks/>
          </p:cNvCxnSpPr>
          <p:nvPr/>
        </p:nvCxnSpPr>
        <p:spPr>
          <a:xfrm>
            <a:off x="16692862" y="12408012"/>
            <a:ext cx="183864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1" name="TextBox 200">
            <a:extLst>
              <a:ext uri="{FF2B5EF4-FFF2-40B4-BE49-F238E27FC236}">
                <a16:creationId xmlns:a16="http://schemas.microsoft.com/office/drawing/2014/main" id="{D51DA841-F923-C323-2FC7-10B55D2914F1}"/>
              </a:ext>
            </a:extLst>
          </p:cNvPr>
          <p:cNvSpPr txBox="1"/>
          <p:nvPr/>
        </p:nvSpPr>
        <p:spPr>
          <a:xfrm rot="16200000">
            <a:off x="14699038" y="14032964"/>
            <a:ext cx="990358" cy="461665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MS PGothic"/>
                <a:cs typeface="Arial"/>
              </a:rPr>
              <a:t>ControlNet</a:t>
            </a:r>
            <a:endParaRPr lang="en-US">
              <a:ea typeface="MS PGothic"/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MS PGothic"/>
                <a:cs typeface="Arial"/>
              </a:rPr>
              <a:t>(Depth) </a:t>
            </a:r>
            <a:endParaRPr lang="en-US" sz="5850">
              <a:ea typeface="MS PGothic"/>
              <a:cs typeface="Arial" panose="020B0604020202020204" pitchFamily="34" charset="0"/>
            </a:endParaRPr>
          </a:p>
        </p:txBody>
      </p: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D27F6C81-7917-DF3A-4491-032EAE9204C4}"/>
              </a:ext>
            </a:extLst>
          </p:cNvPr>
          <p:cNvGrpSpPr/>
          <p:nvPr/>
        </p:nvGrpSpPr>
        <p:grpSpPr>
          <a:xfrm>
            <a:off x="951774" y="17954961"/>
            <a:ext cx="5663768" cy="3351861"/>
            <a:chOff x="1122352" y="452658"/>
            <a:chExt cx="10116565" cy="5987060"/>
          </a:xfrm>
        </p:grpSpPr>
        <p:pic>
          <p:nvPicPr>
            <p:cNvPr id="212" name="Picture 211" descr="A close-up of a mirror ball&#10;&#10;Description automatically generated">
              <a:extLst>
                <a:ext uri="{FF2B5EF4-FFF2-40B4-BE49-F238E27FC236}">
                  <a16:creationId xmlns:a16="http://schemas.microsoft.com/office/drawing/2014/main" id="{3F66E4C5-D544-558A-CD94-3BECE4B1F4B3}"/>
                </a:ext>
              </a:extLst>
            </p:cNvPr>
            <p:cNvPicPr>
              <a:picLocks noChangeAspect="1"/>
            </p:cNvPicPr>
            <p:nvPr/>
          </p:nvPicPr>
          <p:blipFill>
            <a:blip r:embed="rId5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09191" y="4340918"/>
              <a:ext cx="2098800" cy="2098800"/>
            </a:xfrm>
            <a:prstGeom prst="rect">
              <a:avLst/>
            </a:prstGeom>
          </p:spPr>
        </p:pic>
        <p:pic>
          <p:nvPicPr>
            <p:cNvPr id="213" name="Picture 212" descr="A close-up of a ball&#10;&#10;Description automatically generated">
              <a:extLst>
                <a:ext uri="{FF2B5EF4-FFF2-40B4-BE49-F238E27FC236}">
                  <a16:creationId xmlns:a16="http://schemas.microsoft.com/office/drawing/2014/main" id="{DABACC4C-A1C9-7DBC-D5F1-B65EB6E8B683}"/>
                </a:ext>
              </a:extLst>
            </p:cNvPr>
            <p:cNvPicPr>
              <a:picLocks noChangeAspect="1"/>
            </p:cNvPicPr>
            <p:nvPr/>
          </p:nvPicPr>
          <p:blipFill>
            <a:blip r:embed="rId5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23120" y="4261595"/>
              <a:ext cx="2098800" cy="2098800"/>
            </a:xfrm>
            <a:prstGeom prst="rect">
              <a:avLst/>
            </a:prstGeom>
          </p:spPr>
        </p:pic>
        <p:sp>
          <p:nvSpPr>
            <p:cNvPr id="214" name="TextBox 213">
              <a:extLst>
                <a:ext uri="{FF2B5EF4-FFF2-40B4-BE49-F238E27FC236}">
                  <a16:creationId xmlns:a16="http://schemas.microsoft.com/office/drawing/2014/main" id="{05A8E0D3-919C-7784-6B4B-81418AF488F1}"/>
                </a:ext>
              </a:extLst>
            </p:cNvPr>
            <p:cNvSpPr txBox="1"/>
            <p:nvPr/>
          </p:nvSpPr>
          <p:spPr>
            <a:xfrm>
              <a:off x="6651113" y="474964"/>
              <a:ext cx="4587804" cy="1319394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algn="ctr"/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“perfect</a:t>
              </a:r>
              <a:r>
                <a:rPr lang="en-US" sz="1400">
                  <a:latin typeface="Consolas"/>
                  <a:ea typeface="MS PGothic"/>
                </a:rPr>
                <a:t> </a:t>
              </a:r>
              <a:r>
                <a:rPr lang="en-US" sz="1400" b="1">
                  <a:solidFill>
                    <a:srgbClr val="FF0000"/>
                  </a:solidFill>
                  <a:latin typeface="Consolas"/>
                  <a:ea typeface="MS PGothic"/>
                </a:rPr>
                <a:t>black dark</a:t>
              </a:r>
              <a:r>
                <a:rPr lang="en-US" sz="1400" b="1">
                  <a:solidFill>
                    <a:srgbClr val="E32D91"/>
                  </a:solidFill>
                  <a:latin typeface="Consolas"/>
                  <a:ea typeface="MS PGothic"/>
                </a:rPr>
                <a:t> </a:t>
              </a:r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mirrored reflective chrome ball sphere”</a:t>
              </a:r>
            </a:p>
          </p:txBody>
        </p:sp>
        <p:pic>
          <p:nvPicPr>
            <p:cNvPr id="215" name="Picture 214" descr="A close up of a sphere&#10;&#10;Description automatically generated">
              <a:extLst>
                <a:ext uri="{FF2B5EF4-FFF2-40B4-BE49-F238E27FC236}">
                  <a16:creationId xmlns:a16="http://schemas.microsoft.com/office/drawing/2014/main" id="{A648A8ED-3356-2022-3331-2656D58502C5}"/>
                </a:ext>
              </a:extLst>
            </p:cNvPr>
            <p:cNvPicPr>
              <a:picLocks noChangeAspect="1"/>
            </p:cNvPicPr>
            <p:nvPr/>
          </p:nvPicPr>
          <p:blipFill>
            <a:blip r:embed="rId5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08079" y="2009678"/>
              <a:ext cx="2099893" cy="2099893"/>
            </a:xfrm>
            <a:prstGeom prst="rect">
              <a:avLst/>
            </a:prstGeom>
          </p:spPr>
        </p:pic>
        <p:cxnSp>
          <p:nvCxnSpPr>
            <p:cNvPr id="216" name="Straight Arrow Connector 215">
              <a:extLst>
                <a:ext uri="{FF2B5EF4-FFF2-40B4-BE49-F238E27FC236}">
                  <a16:creationId xmlns:a16="http://schemas.microsoft.com/office/drawing/2014/main" id="{EE2A019D-7794-028C-1054-E35876A4749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409860" y="1949226"/>
              <a:ext cx="407714" cy="407714"/>
            </a:xfrm>
            <a:prstGeom prst="straightConnector1">
              <a:avLst/>
            </a:prstGeom>
            <a:ln w="38100">
              <a:solidFill>
                <a:srgbClr val="E32D9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218" name="Picture 217" descr="A field with trees and mountains in the background&#10;&#10;Description automatically generated">
              <a:extLst>
                <a:ext uri="{FF2B5EF4-FFF2-40B4-BE49-F238E27FC236}">
                  <a16:creationId xmlns:a16="http://schemas.microsoft.com/office/drawing/2014/main" id="{12883E55-94B5-BFA4-6633-951DA631E1CF}"/>
                </a:ext>
              </a:extLst>
            </p:cNvPr>
            <p:cNvPicPr>
              <a:picLocks noChangeAspect="1"/>
            </p:cNvPicPr>
            <p:nvPr/>
          </p:nvPicPr>
          <p:blipFill>
            <a:blip r:embed="rId5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22352" y="2055075"/>
              <a:ext cx="2830798" cy="1888120"/>
            </a:xfrm>
            <a:prstGeom prst="rect">
              <a:avLst/>
            </a:prstGeom>
          </p:spPr>
        </p:pic>
        <p:pic>
          <p:nvPicPr>
            <p:cNvPr id="219" name="Picture 218" descr="A person riding a dirt bike&#10;&#10;Description automatically generated">
              <a:extLst>
                <a:ext uri="{FF2B5EF4-FFF2-40B4-BE49-F238E27FC236}">
                  <a16:creationId xmlns:a16="http://schemas.microsoft.com/office/drawing/2014/main" id="{AC438888-11B0-E356-2E13-7A444F610B36}"/>
                </a:ext>
              </a:extLst>
            </p:cNvPr>
            <p:cNvPicPr>
              <a:picLocks noChangeAspect="1"/>
            </p:cNvPicPr>
            <p:nvPr/>
          </p:nvPicPr>
          <p:blipFill>
            <a:blip r:embed="rId5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62558" y="4405766"/>
              <a:ext cx="2830798" cy="1888120"/>
            </a:xfrm>
            <a:prstGeom prst="rect">
              <a:avLst/>
            </a:prstGeom>
          </p:spPr>
        </p:pic>
        <p:pic>
          <p:nvPicPr>
            <p:cNvPr id="220" name="Picture 219" descr="A circular object with a field in the background&#10;&#10;Description automatically generated">
              <a:extLst>
                <a:ext uri="{FF2B5EF4-FFF2-40B4-BE49-F238E27FC236}">
                  <a16:creationId xmlns:a16="http://schemas.microsoft.com/office/drawing/2014/main" id="{15BCE0F9-D1EF-373F-F915-8FE4773AAE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318" y="2009678"/>
              <a:ext cx="2099893" cy="2099893"/>
            </a:xfrm>
            <a:prstGeom prst="rect">
              <a:avLst/>
            </a:prstGeom>
          </p:spPr>
        </p:pic>
        <p:sp>
          <p:nvSpPr>
            <p:cNvPr id="221" name="TextBox 220">
              <a:extLst>
                <a:ext uri="{FF2B5EF4-FFF2-40B4-BE49-F238E27FC236}">
                  <a16:creationId xmlns:a16="http://schemas.microsoft.com/office/drawing/2014/main" id="{ABCCDFE8-0DA1-DDD0-597C-355041B33521}"/>
                </a:ext>
              </a:extLst>
            </p:cNvPr>
            <p:cNvSpPr txBox="1"/>
            <p:nvPr/>
          </p:nvSpPr>
          <p:spPr>
            <a:xfrm>
              <a:off x="3476368" y="452658"/>
              <a:ext cx="3766215" cy="1319394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algn="ctr"/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“perfect mirrored reflective chrome ball sphere”</a:t>
              </a:r>
            </a:p>
          </p:txBody>
        </p:sp>
        <p:sp>
          <p:nvSpPr>
            <p:cNvPr id="222" name="TextBox 221">
              <a:extLst>
                <a:ext uri="{FF2B5EF4-FFF2-40B4-BE49-F238E27FC236}">
                  <a16:creationId xmlns:a16="http://schemas.microsoft.com/office/drawing/2014/main" id="{5C4FD14F-527E-22B5-F00C-B9BEC23DC691}"/>
                </a:ext>
              </a:extLst>
            </p:cNvPr>
            <p:cNvSpPr txBox="1"/>
            <p:nvPr/>
          </p:nvSpPr>
          <p:spPr>
            <a:xfrm>
              <a:off x="1403609" y="1493328"/>
              <a:ext cx="2311968" cy="585336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r>
                <a:rPr lang="en-US" sz="1600" b="1"/>
                <a:t>Input image</a:t>
              </a:r>
            </a:p>
          </p:txBody>
        </p:sp>
      </p:grpSp>
      <p:grpSp>
        <p:nvGrpSpPr>
          <p:cNvPr id="226" name="Group 225">
            <a:extLst>
              <a:ext uri="{FF2B5EF4-FFF2-40B4-BE49-F238E27FC236}">
                <a16:creationId xmlns:a16="http://schemas.microsoft.com/office/drawing/2014/main" id="{3EFD7619-F4CF-E59A-29DC-A9A93A52BC16}"/>
              </a:ext>
            </a:extLst>
          </p:cNvPr>
          <p:cNvGrpSpPr/>
          <p:nvPr/>
        </p:nvGrpSpPr>
        <p:grpSpPr>
          <a:xfrm>
            <a:off x="5340312" y="14891272"/>
            <a:ext cx="5467845" cy="2832445"/>
            <a:chOff x="1116734" y="1792358"/>
            <a:chExt cx="8365304" cy="4333383"/>
          </a:xfrm>
        </p:grpSpPr>
        <p:pic>
          <p:nvPicPr>
            <p:cNvPr id="227" name="Picture 226" descr="A person sitting on a chair with his feet on his back&#10;&#10;Description automatically generated">
              <a:extLst>
                <a:ext uri="{FF2B5EF4-FFF2-40B4-BE49-F238E27FC236}">
                  <a16:creationId xmlns:a16="http://schemas.microsoft.com/office/drawing/2014/main" id="{10A0A55E-AD50-97E5-AC14-04CF4FCC04EA}"/>
                </a:ext>
              </a:extLst>
            </p:cNvPr>
            <p:cNvPicPr>
              <a:picLocks noChangeAspect="1"/>
            </p:cNvPicPr>
            <p:nvPr/>
          </p:nvPicPr>
          <p:blipFill>
            <a:blip r:embed="rId5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08793" y="1792359"/>
              <a:ext cx="1696775" cy="1130078"/>
            </a:xfrm>
            <a:prstGeom prst="rect">
              <a:avLst/>
            </a:prstGeom>
          </p:spPr>
        </p:pic>
        <p:pic>
          <p:nvPicPr>
            <p:cNvPr id="228" name="Picture 227" descr="A castle surrounded by water with Bodiam Castle in the background&#10;&#10;Description automatically generated">
              <a:extLst>
                <a:ext uri="{FF2B5EF4-FFF2-40B4-BE49-F238E27FC236}">
                  <a16:creationId xmlns:a16="http://schemas.microsoft.com/office/drawing/2014/main" id="{169FE32D-CD32-B01A-1DB6-680BBCAE53D7}"/>
                </a:ext>
              </a:extLst>
            </p:cNvPr>
            <p:cNvPicPr>
              <a:picLocks noChangeAspect="1"/>
            </p:cNvPicPr>
            <p:nvPr/>
          </p:nvPicPr>
          <p:blipFill>
            <a:blip r:embed="rId6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06027" y="1792359"/>
              <a:ext cx="1688712" cy="1126357"/>
            </a:xfrm>
            <a:prstGeom prst="rect">
              <a:avLst/>
            </a:prstGeom>
          </p:spPr>
        </p:pic>
        <p:pic>
          <p:nvPicPr>
            <p:cNvPr id="229" name="Picture 228" descr="A panda eating from a bowl&#10;&#10;Description automatically generated">
              <a:extLst>
                <a:ext uri="{FF2B5EF4-FFF2-40B4-BE49-F238E27FC236}">
                  <a16:creationId xmlns:a16="http://schemas.microsoft.com/office/drawing/2014/main" id="{D08F28B6-0186-5EAE-D15E-E0E0327BB5E6}"/>
                </a:ext>
              </a:extLst>
            </p:cNvPr>
            <p:cNvPicPr>
              <a:picLocks noChangeAspect="1"/>
            </p:cNvPicPr>
            <p:nvPr/>
          </p:nvPicPr>
          <p:blipFill>
            <a:blip r:embed="rId6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01170" y="1792359"/>
              <a:ext cx="1688711" cy="1124708"/>
            </a:xfrm>
            <a:prstGeom prst="rect">
              <a:avLst/>
            </a:prstGeom>
          </p:spPr>
        </p:pic>
        <p:sp>
          <p:nvSpPr>
            <p:cNvPr id="230" name="TextBox 229">
              <a:extLst>
                <a:ext uri="{FF2B5EF4-FFF2-40B4-BE49-F238E27FC236}">
                  <a16:creationId xmlns:a16="http://schemas.microsoft.com/office/drawing/2014/main" id="{F0079B02-EFEE-A9D6-FBC7-40294C40D44E}"/>
                </a:ext>
              </a:extLst>
            </p:cNvPr>
            <p:cNvSpPr txBox="1"/>
            <p:nvPr/>
          </p:nvSpPr>
          <p:spPr>
            <a:xfrm>
              <a:off x="1615621" y="2008445"/>
              <a:ext cx="1120221" cy="75339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r"/>
              <a:r>
                <a:rPr lang="en-US" sz="1300" b="1">
                  <a:latin typeface="Arial"/>
                  <a:ea typeface="MS PGothic"/>
                  <a:cs typeface="Arial"/>
                </a:rPr>
                <a:t>Input </a:t>
              </a:r>
              <a:endParaRPr lang="en-US" sz="1300">
                <a:latin typeface="Arial"/>
                <a:ea typeface="MS PGothic"/>
                <a:cs typeface="Arial"/>
              </a:endParaRPr>
            </a:p>
            <a:p>
              <a:pPr algn="r"/>
              <a:r>
                <a:rPr lang="en-US" sz="1300" b="1">
                  <a:latin typeface="Arial"/>
                  <a:ea typeface="MS PGothic"/>
                  <a:cs typeface="Arial"/>
                </a:rPr>
                <a:t>Image</a:t>
              </a:r>
              <a:endParaRPr lang="en-US" sz="1300">
                <a:latin typeface="Arial"/>
                <a:ea typeface="MS PGothic"/>
                <a:cs typeface="Arial"/>
              </a:endParaRPr>
            </a:p>
          </p:txBody>
        </p:sp>
        <p:pic>
          <p:nvPicPr>
            <p:cNvPr id="231" name="Picture 230" descr="A disco ball with a black background&#10;&#10;Description automatically generated">
              <a:extLst>
                <a:ext uri="{FF2B5EF4-FFF2-40B4-BE49-F238E27FC236}">
                  <a16:creationId xmlns:a16="http://schemas.microsoft.com/office/drawing/2014/main" id="{F5A5A525-5CA7-EB22-A98F-7F0BF74A017E}"/>
                </a:ext>
              </a:extLst>
            </p:cNvPr>
            <p:cNvPicPr>
              <a:picLocks noChangeAspect="1"/>
            </p:cNvPicPr>
            <p:nvPr/>
          </p:nvPicPr>
          <p:blipFill>
            <a:blip r:embed="rId6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0243" y="2994101"/>
              <a:ext cx="1472358" cy="1472359"/>
            </a:xfrm>
            <a:prstGeom prst="rect">
              <a:avLst/>
            </a:prstGeom>
          </p:spPr>
        </p:pic>
        <p:pic>
          <p:nvPicPr>
            <p:cNvPr id="232" name="Picture 231" descr="A street with signs and people walking in the dark&#10;&#10;Description automatically generated with medium confidence">
              <a:extLst>
                <a:ext uri="{FF2B5EF4-FFF2-40B4-BE49-F238E27FC236}">
                  <a16:creationId xmlns:a16="http://schemas.microsoft.com/office/drawing/2014/main" id="{D62DDE38-09D0-9D6E-AD82-6D7D9CA91278}"/>
                </a:ext>
              </a:extLst>
            </p:cNvPr>
            <p:cNvPicPr>
              <a:picLocks noChangeAspect="1"/>
            </p:cNvPicPr>
            <p:nvPr/>
          </p:nvPicPr>
          <p:blipFill>
            <a:blip r:embed="rId6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93327" y="1792358"/>
              <a:ext cx="1688711" cy="1126357"/>
            </a:xfrm>
            <a:prstGeom prst="rect">
              <a:avLst/>
            </a:prstGeom>
          </p:spPr>
        </p:pic>
        <p:pic>
          <p:nvPicPr>
            <p:cNvPr id="233" name="Picture 232" descr="A close up of a ball&#10;&#10;Description automatically generated">
              <a:extLst>
                <a:ext uri="{FF2B5EF4-FFF2-40B4-BE49-F238E27FC236}">
                  <a16:creationId xmlns:a16="http://schemas.microsoft.com/office/drawing/2014/main" id="{51E473EB-98E5-453E-696E-7151A97D3313}"/>
                </a:ext>
              </a:extLst>
            </p:cNvPr>
            <p:cNvPicPr>
              <a:picLocks noChangeAspect="1"/>
            </p:cNvPicPr>
            <p:nvPr/>
          </p:nvPicPr>
          <p:blipFill>
            <a:blip r:embed="rId6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80890" y="2988731"/>
              <a:ext cx="1472358" cy="1472359"/>
            </a:xfrm>
            <a:prstGeom prst="rect">
              <a:avLst/>
            </a:prstGeom>
          </p:spPr>
        </p:pic>
        <p:pic>
          <p:nvPicPr>
            <p:cNvPr id="234" name="Picture 233" descr="A close up of a ball&#10;&#10;Description automatically generated">
              <a:extLst>
                <a:ext uri="{FF2B5EF4-FFF2-40B4-BE49-F238E27FC236}">
                  <a16:creationId xmlns:a16="http://schemas.microsoft.com/office/drawing/2014/main" id="{A3B52A27-71E8-9977-0AA5-DFB4A2314B95}"/>
                </a:ext>
              </a:extLst>
            </p:cNvPr>
            <p:cNvPicPr>
              <a:picLocks noChangeAspect="1"/>
            </p:cNvPicPr>
            <p:nvPr/>
          </p:nvPicPr>
          <p:blipFill>
            <a:blip r:embed="rId6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66042" y="2994100"/>
              <a:ext cx="1472358" cy="1472359"/>
            </a:xfrm>
            <a:prstGeom prst="rect">
              <a:avLst/>
            </a:prstGeom>
          </p:spPr>
        </p:pic>
        <p:pic>
          <p:nvPicPr>
            <p:cNvPr id="235" name="Picture 234" descr="A close up of a ball&#10;&#10;Description automatically generated">
              <a:extLst>
                <a:ext uri="{FF2B5EF4-FFF2-40B4-BE49-F238E27FC236}">
                  <a16:creationId xmlns:a16="http://schemas.microsoft.com/office/drawing/2014/main" id="{B681B294-3815-EA99-7AD5-BFE95ABDC7DB}"/>
                </a:ext>
              </a:extLst>
            </p:cNvPr>
            <p:cNvPicPr>
              <a:picLocks noChangeAspect="1"/>
            </p:cNvPicPr>
            <p:nvPr/>
          </p:nvPicPr>
          <p:blipFill>
            <a:blip r:embed="rId6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62096" y="2984703"/>
              <a:ext cx="1472358" cy="1472359"/>
            </a:xfrm>
            <a:prstGeom prst="rect">
              <a:avLst/>
            </a:prstGeom>
          </p:spPr>
        </p:pic>
        <p:sp>
          <p:nvSpPr>
            <p:cNvPr id="236" name="TextBox 235">
              <a:extLst>
                <a:ext uri="{FF2B5EF4-FFF2-40B4-BE49-F238E27FC236}">
                  <a16:creationId xmlns:a16="http://schemas.microsoft.com/office/drawing/2014/main" id="{58CDA566-A270-8CBB-54C5-9140D41913A0}"/>
                </a:ext>
              </a:extLst>
            </p:cNvPr>
            <p:cNvSpPr txBox="1"/>
            <p:nvPr/>
          </p:nvSpPr>
          <p:spPr>
            <a:xfrm>
              <a:off x="1187856" y="3324784"/>
              <a:ext cx="1547986" cy="75339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en-US" sz="1300" b="1"/>
                <a:t>Disco </a:t>
              </a:r>
            </a:p>
            <a:p>
              <a:pPr algn="r"/>
              <a:r>
                <a:rPr lang="en-US" sz="1300" b="1"/>
                <a:t>noise map</a:t>
              </a:r>
            </a:p>
          </p:txBody>
        </p:sp>
        <p:sp>
          <p:nvSpPr>
            <p:cNvPr id="237" name="TextBox 236">
              <a:extLst>
                <a:ext uri="{FF2B5EF4-FFF2-40B4-BE49-F238E27FC236}">
                  <a16:creationId xmlns:a16="http://schemas.microsoft.com/office/drawing/2014/main" id="{4858C40E-0FCC-8E2D-A1B9-42D5DD199A37}"/>
                </a:ext>
              </a:extLst>
            </p:cNvPr>
            <p:cNvSpPr txBox="1"/>
            <p:nvPr/>
          </p:nvSpPr>
          <p:spPr>
            <a:xfrm>
              <a:off x="1116734" y="4881226"/>
              <a:ext cx="1619108" cy="753393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pPr algn="r"/>
              <a:r>
                <a:rPr lang="en-US" sz="1300" b="1"/>
                <a:t>"Magic"</a:t>
              </a:r>
            </a:p>
            <a:p>
              <a:pPr algn="r"/>
              <a:r>
                <a:rPr lang="en-US" sz="1300" b="1"/>
                <a:t> noise map</a:t>
              </a:r>
            </a:p>
          </p:txBody>
        </p:sp>
        <p:pic>
          <p:nvPicPr>
            <p:cNvPr id="238" name="Picture 237" descr="A close up of a sphere&#10;&#10;Description automatically generated">
              <a:extLst>
                <a:ext uri="{FF2B5EF4-FFF2-40B4-BE49-F238E27FC236}">
                  <a16:creationId xmlns:a16="http://schemas.microsoft.com/office/drawing/2014/main" id="{4ACBF024-D271-2F07-82FD-22B2E3775880}"/>
                </a:ext>
              </a:extLst>
            </p:cNvPr>
            <p:cNvPicPr>
              <a:picLocks noChangeAspect="1"/>
            </p:cNvPicPr>
            <p:nvPr/>
          </p:nvPicPr>
          <p:blipFill>
            <a:blip r:embed="rId6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26943" y="4600083"/>
              <a:ext cx="1525659" cy="1525658"/>
            </a:xfrm>
            <a:prstGeom prst="rect">
              <a:avLst/>
            </a:prstGeom>
          </p:spPr>
        </p:pic>
        <p:pic>
          <p:nvPicPr>
            <p:cNvPr id="239" name="Picture 238" descr="A reflection of a city in a mirror ball&#10;&#10;Description automatically generated">
              <a:extLst>
                <a:ext uri="{FF2B5EF4-FFF2-40B4-BE49-F238E27FC236}">
                  <a16:creationId xmlns:a16="http://schemas.microsoft.com/office/drawing/2014/main" id="{3582DD60-BB35-287F-3CE9-979B74B3A0BB}"/>
                </a:ext>
              </a:extLst>
            </p:cNvPr>
            <p:cNvPicPr>
              <a:picLocks noChangeAspect="1"/>
            </p:cNvPicPr>
            <p:nvPr/>
          </p:nvPicPr>
          <p:blipFill>
            <a:blip r:embed="rId6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80890" y="4548903"/>
              <a:ext cx="1525659" cy="1525658"/>
            </a:xfrm>
            <a:prstGeom prst="rect">
              <a:avLst/>
            </a:prstGeom>
          </p:spPr>
        </p:pic>
        <p:pic>
          <p:nvPicPr>
            <p:cNvPr id="240" name="Picture 239" descr="A close-up of a silver ball&#10;&#10;Description automatically generated">
              <a:extLst>
                <a:ext uri="{FF2B5EF4-FFF2-40B4-BE49-F238E27FC236}">
                  <a16:creationId xmlns:a16="http://schemas.microsoft.com/office/drawing/2014/main" id="{E5D3BFE2-54A8-56BD-6F48-21CDAB1767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66042" y="4530457"/>
              <a:ext cx="1525659" cy="1525658"/>
            </a:xfrm>
            <a:prstGeom prst="rect">
              <a:avLst/>
            </a:prstGeom>
          </p:spPr>
        </p:pic>
        <p:pic>
          <p:nvPicPr>
            <p:cNvPr id="241" name="Picture 240" descr="A circular object with lights in the background&#10;&#10;Description automatically generated">
              <a:extLst>
                <a:ext uri="{FF2B5EF4-FFF2-40B4-BE49-F238E27FC236}">
                  <a16:creationId xmlns:a16="http://schemas.microsoft.com/office/drawing/2014/main" id="{62B72F31-E6B5-0CD4-AF22-A2E0F7A33614}"/>
                </a:ext>
              </a:extLst>
            </p:cNvPr>
            <p:cNvPicPr>
              <a:picLocks noChangeAspect="1"/>
            </p:cNvPicPr>
            <p:nvPr/>
          </p:nvPicPr>
          <p:blipFill>
            <a:blip r:embed="rId7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56379" y="4530455"/>
              <a:ext cx="1525659" cy="1525658"/>
            </a:xfrm>
            <a:prstGeom prst="rect">
              <a:avLst/>
            </a:prstGeom>
          </p:spPr>
        </p:pic>
      </p:grpSp>
      <p:sp>
        <p:nvSpPr>
          <p:cNvPr id="454" name="TextBox 453">
            <a:extLst>
              <a:ext uri="{FF2B5EF4-FFF2-40B4-BE49-F238E27FC236}">
                <a16:creationId xmlns:a16="http://schemas.microsoft.com/office/drawing/2014/main" id="{9D3E6867-7B5A-5DCE-054D-DF687AB172CA}"/>
              </a:ext>
            </a:extLst>
          </p:cNvPr>
          <p:cNvSpPr txBox="1"/>
          <p:nvPr/>
        </p:nvSpPr>
        <p:spPr>
          <a:xfrm>
            <a:off x="7375743" y="1903053"/>
            <a:ext cx="38858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err="1"/>
              <a:t>DiffusionLight</a:t>
            </a:r>
            <a:endParaRPr lang="en-US" sz="2400"/>
          </a:p>
          <a:p>
            <a:pPr algn="r"/>
            <a:r>
              <a:rPr lang="en-US" sz="2400"/>
              <a:t>.</a:t>
            </a:r>
            <a:r>
              <a:rPr lang="en-US" sz="2400" err="1"/>
              <a:t>github.io</a:t>
            </a:r>
            <a:endParaRPr lang="en-US" sz="2400"/>
          </a:p>
        </p:txBody>
      </p:sp>
      <p:pic>
        <p:nvPicPr>
          <p:cNvPr id="529" name="Picture 4">
            <a:extLst>
              <a:ext uri="{FF2B5EF4-FFF2-40B4-BE49-F238E27FC236}">
                <a16:creationId xmlns:a16="http://schemas.microsoft.com/office/drawing/2014/main" id="{72B02CC7-0DA1-AE26-6DB5-F58DCFAB12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8419" y="16908001"/>
            <a:ext cx="1534856" cy="1151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5" name="TextBox 534">
            <a:extLst>
              <a:ext uri="{FF2B5EF4-FFF2-40B4-BE49-F238E27FC236}">
                <a16:creationId xmlns:a16="http://schemas.microsoft.com/office/drawing/2014/main" id="{D7EA8B3E-0992-C070-3D73-98BEE3C54123}"/>
              </a:ext>
            </a:extLst>
          </p:cNvPr>
          <p:cNvSpPr txBox="1"/>
          <p:nvPr/>
        </p:nvSpPr>
        <p:spPr>
          <a:xfrm>
            <a:off x="11497584" y="18772412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Ground truth</a:t>
            </a:r>
            <a:endParaRPr lang="en-GB" sz="1800" b="1"/>
          </a:p>
        </p:txBody>
      </p:sp>
      <p:sp>
        <p:nvSpPr>
          <p:cNvPr id="536" name="TextBox 535">
            <a:extLst>
              <a:ext uri="{FF2B5EF4-FFF2-40B4-BE49-F238E27FC236}">
                <a16:creationId xmlns:a16="http://schemas.microsoft.com/office/drawing/2014/main" id="{DDA5EF37-4009-5FC0-7FB4-875A082591F3}"/>
              </a:ext>
            </a:extLst>
          </p:cNvPr>
          <p:cNvSpPr txBox="1"/>
          <p:nvPr/>
        </p:nvSpPr>
        <p:spPr>
          <a:xfrm>
            <a:off x="11526612" y="17362531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Input Image</a:t>
            </a:r>
            <a:endParaRPr lang="en-GB" sz="1800" b="1"/>
          </a:p>
        </p:txBody>
      </p:sp>
      <p:sp>
        <p:nvSpPr>
          <p:cNvPr id="537" name="TextBox 536">
            <a:extLst>
              <a:ext uri="{FF2B5EF4-FFF2-40B4-BE49-F238E27FC236}">
                <a16:creationId xmlns:a16="http://schemas.microsoft.com/office/drawing/2014/main" id="{9EB809E7-077F-7D16-B9AA-44743B83406B}"/>
              </a:ext>
            </a:extLst>
          </p:cNvPr>
          <p:cNvSpPr txBox="1"/>
          <p:nvPr/>
        </p:nvSpPr>
        <p:spPr>
          <a:xfrm>
            <a:off x="11497584" y="19662210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>
                <a:solidFill>
                  <a:srgbClr val="C00000"/>
                </a:solidFill>
              </a:rPr>
              <a:t>DiffusionLight</a:t>
            </a:r>
            <a:endParaRPr lang="en-GB" sz="1800" b="1">
              <a:solidFill>
                <a:srgbClr val="C00000"/>
              </a:solidFill>
            </a:endParaRPr>
          </a:p>
        </p:txBody>
      </p:sp>
      <p:sp>
        <p:nvSpPr>
          <p:cNvPr id="538" name="TextBox 537">
            <a:extLst>
              <a:ext uri="{FF2B5EF4-FFF2-40B4-BE49-F238E27FC236}">
                <a16:creationId xmlns:a16="http://schemas.microsoft.com/office/drawing/2014/main" id="{77F7AB5C-26AF-595B-DE0F-971CD024D7EB}"/>
              </a:ext>
            </a:extLst>
          </p:cNvPr>
          <p:cNvSpPr txBox="1"/>
          <p:nvPr/>
        </p:nvSpPr>
        <p:spPr>
          <a:xfrm>
            <a:off x="11497584" y="20656635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/>
              <a:t>StyleLight</a:t>
            </a:r>
            <a:r>
              <a:rPr lang="en-US" sz="1800" b="1"/>
              <a:t> [1] </a:t>
            </a:r>
            <a:endParaRPr lang="en-GB" sz="1800" b="1"/>
          </a:p>
        </p:txBody>
      </p:sp>
      <p:sp>
        <p:nvSpPr>
          <p:cNvPr id="540" name="TextBox 539">
            <a:extLst>
              <a:ext uri="{FF2B5EF4-FFF2-40B4-BE49-F238E27FC236}">
                <a16:creationId xmlns:a16="http://schemas.microsoft.com/office/drawing/2014/main" id="{D7A22C04-4A76-A3BB-99FF-7E791CF621A2}"/>
              </a:ext>
            </a:extLst>
          </p:cNvPr>
          <p:cNvSpPr txBox="1"/>
          <p:nvPr/>
        </p:nvSpPr>
        <p:spPr>
          <a:xfrm>
            <a:off x="14240267" y="18094107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41" name="TextBox 540">
            <a:extLst>
              <a:ext uri="{FF2B5EF4-FFF2-40B4-BE49-F238E27FC236}">
                <a16:creationId xmlns:a16="http://schemas.microsoft.com/office/drawing/2014/main" id="{9D0144D8-D864-0659-7F58-A9F2C1AF6E8B}"/>
              </a:ext>
            </a:extLst>
          </p:cNvPr>
          <p:cNvSpPr txBox="1"/>
          <p:nvPr/>
        </p:nvSpPr>
        <p:spPr>
          <a:xfrm>
            <a:off x="15086577" y="18094107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pic>
        <p:nvPicPr>
          <p:cNvPr id="546" name="Picture 24">
            <a:extLst>
              <a:ext uri="{FF2B5EF4-FFF2-40B4-BE49-F238E27FC236}">
                <a16:creationId xmlns:a16="http://schemas.microsoft.com/office/drawing/2014/main" id="{427C705E-83B2-AA78-08E8-C0DE79977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5235" y="16908001"/>
            <a:ext cx="1532135" cy="114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6" name="Picture 44">
            <a:extLst>
              <a:ext uri="{FF2B5EF4-FFF2-40B4-BE49-F238E27FC236}">
                <a16:creationId xmlns:a16="http://schemas.microsoft.com/office/drawing/2014/main" id="{E2283989-F6BD-C206-53C7-202EAD852D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3183" y="16908001"/>
            <a:ext cx="1532135" cy="114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81" name="Group 480">
            <a:extLst>
              <a:ext uri="{FF2B5EF4-FFF2-40B4-BE49-F238E27FC236}">
                <a16:creationId xmlns:a16="http://schemas.microsoft.com/office/drawing/2014/main" id="{D3DE57E9-5D0C-EB10-04F9-4953504317E0}"/>
              </a:ext>
            </a:extLst>
          </p:cNvPr>
          <p:cNvGrpSpPr/>
          <p:nvPr/>
        </p:nvGrpSpPr>
        <p:grpSpPr>
          <a:xfrm>
            <a:off x="13169453" y="18414272"/>
            <a:ext cx="8424935" cy="2882335"/>
            <a:chOff x="13220253" y="18234915"/>
            <a:chExt cx="8424935" cy="2882335"/>
          </a:xfrm>
        </p:grpSpPr>
        <p:pic>
          <p:nvPicPr>
            <p:cNvPr id="530" name="Picture 6">
              <a:extLst>
                <a:ext uri="{FF2B5EF4-FFF2-40B4-BE49-F238E27FC236}">
                  <a16:creationId xmlns:a16="http://schemas.microsoft.com/office/drawing/2014/main" id="{0677CE67-7F29-D8F6-EBEB-355E768464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20253" y="18321235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1" name="Picture 8">
              <a:extLst>
                <a:ext uri="{FF2B5EF4-FFF2-40B4-BE49-F238E27FC236}">
                  <a16:creationId xmlns:a16="http://schemas.microsoft.com/office/drawing/2014/main" id="{576292E8-1B77-7556-B411-ECEF4A9B82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43751" y="18317833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2" name="Picture 10">
              <a:extLst>
                <a:ext uri="{FF2B5EF4-FFF2-40B4-BE49-F238E27FC236}">
                  <a16:creationId xmlns:a16="http://schemas.microsoft.com/office/drawing/2014/main" id="{6DC93A47-ABB2-8490-1343-74F52C57D77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069256" y="18291813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3" name="Picture 12">
              <a:extLst>
                <a:ext uri="{FF2B5EF4-FFF2-40B4-BE49-F238E27FC236}">
                  <a16:creationId xmlns:a16="http://schemas.microsoft.com/office/drawing/2014/main" id="{F668C4F7-2736-BE5D-9ED2-D10A9A3F013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56234" y="19230616"/>
              <a:ext cx="939463" cy="9394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4" name="Picture 14">
              <a:extLst>
                <a:ext uri="{FF2B5EF4-FFF2-40B4-BE49-F238E27FC236}">
                  <a16:creationId xmlns:a16="http://schemas.microsoft.com/office/drawing/2014/main" id="{87791B4D-472B-DC78-8203-DB12D3306B8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54079" y="20166538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2" name="Picture 16">
              <a:extLst>
                <a:ext uri="{FF2B5EF4-FFF2-40B4-BE49-F238E27FC236}">
                  <a16:creationId xmlns:a16="http://schemas.microsoft.com/office/drawing/2014/main" id="{8882F816-E958-E56B-0876-99951D36B29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76912" y="19238737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3" name="Picture 18">
              <a:extLst>
                <a:ext uri="{FF2B5EF4-FFF2-40B4-BE49-F238E27FC236}">
                  <a16:creationId xmlns:a16="http://schemas.microsoft.com/office/drawing/2014/main" id="{E298359E-CF67-18FF-0462-71380DC030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105301" y="19222622"/>
              <a:ext cx="939462" cy="9394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4" name="Picture 20">
              <a:extLst>
                <a:ext uri="{FF2B5EF4-FFF2-40B4-BE49-F238E27FC236}">
                  <a16:creationId xmlns:a16="http://schemas.microsoft.com/office/drawing/2014/main" id="{E417AF2C-E5A4-F5CC-9A57-77C91A48E98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89878" y="20170688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5" name="Picture 22">
              <a:extLst>
                <a:ext uri="{FF2B5EF4-FFF2-40B4-BE49-F238E27FC236}">
                  <a16:creationId xmlns:a16="http://schemas.microsoft.com/office/drawing/2014/main" id="{3ABEC22A-6FBF-19F5-6A66-CF4C504A617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118472" y="2015831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7" name="Picture 26">
              <a:extLst>
                <a:ext uri="{FF2B5EF4-FFF2-40B4-BE49-F238E27FC236}">
                  <a16:creationId xmlns:a16="http://schemas.microsoft.com/office/drawing/2014/main" id="{FD63B14C-0E5F-7408-4B67-CA90CAEFF98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00297" y="18277060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8" name="Picture 28">
              <a:extLst>
                <a:ext uri="{FF2B5EF4-FFF2-40B4-BE49-F238E27FC236}">
                  <a16:creationId xmlns:a16="http://schemas.microsoft.com/office/drawing/2014/main" id="{F839196F-D9F5-F2F8-D041-D85D4011204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32701" y="1827888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9" name="Picture 30">
              <a:extLst>
                <a:ext uri="{FF2B5EF4-FFF2-40B4-BE49-F238E27FC236}">
                  <a16:creationId xmlns:a16="http://schemas.microsoft.com/office/drawing/2014/main" id="{14F0C93B-606B-A32E-4A69-493015B30B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65103" y="18256891"/>
              <a:ext cx="938805" cy="9388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0" name="Picture 32">
              <a:extLst>
                <a:ext uri="{FF2B5EF4-FFF2-40B4-BE49-F238E27FC236}">
                  <a16:creationId xmlns:a16="http://schemas.microsoft.com/office/drawing/2014/main" id="{299EBD40-D0D0-C7CA-B40A-2BA2BC2E330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36272" y="19209428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1" name="Picture 34">
              <a:extLst>
                <a:ext uri="{FF2B5EF4-FFF2-40B4-BE49-F238E27FC236}">
                  <a16:creationId xmlns:a16="http://schemas.microsoft.com/office/drawing/2014/main" id="{BAA5C4DF-729A-C71D-BF11-A00B584B6F3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67314" y="19218787"/>
              <a:ext cx="935788" cy="93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2" name="Picture 36">
              <a:extLst>
                <a:ext uri="{FF2B5EF4-FFF2-40B4-BE49-F238E27FC236}">
                  <a16:creationId xmlns:a16="http://schemas.microsoft.com/office/drawing/2014/main" id="{0B9EDEC2-B04C-3474-39CB-B33D6580F7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98800" y="19193908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3" name="Picture 38">
              <a:extLst>
                <a:ext uri="{FF2B5EF4-FFF2-40B4-BE49-F238E27FC236}">
                  <a16:creationId xmlns:a16="http://schemas.microsoft.com/office/drawing/2014/main" id="{3CA4FDFD-1602-8ED1-2BFF-A70A0BA0752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49239" y="20148134"/>
              <a:ext cx="935788" cy="93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4" name="Picture 40">
              <a:extLst>
                <a:ext uri="{FF2B5EF4-FFF2-40B4-BE49-F238E27FC236}">
                  <a16:creationId xmlns:a16="http://schemas.microsoft.com/office/drawing/2014/main" id="{13F95E7B-982F-87E1-E1C2-0EF3F04CCE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71209" y="20154575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5" name="Picture 42">
              <a:extLst>
                <a:ext uri="{FF2B5EF4-FFF2-40B4-BE49-F238E27FC236}">
                  <a16:creationId xmlns:a16="http://schemas.microsoft.com/office/drawing/2014/main" id="{EDEA0538-6E9D-CFE0-F480-77620599EB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99378" y="20162928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7" name="Picture 46">
              <a:extLst>
                <a:ext uri="{FF2B5EF4-FFF2-40B4-BE49-F238E27FC236}">
                  <a16:creationId xmlns:a16="http://schemas.microsoft.com/office/drawing/2014/main" id="{23A9A2EA-628F-1E02-682D-1E7EDB224B7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96147" y="18259798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8" name="Picture 48">
              <a:extLst>
                <a:ext uri="{FF2B5EF4-FFF2-40B4-BE49-F238E27FC236}">
                  <a16:creationId xmlns:a16="http://schemas.microsoft.com/office/drawing/2014/main" id="{D91B3D0D-2C4C-4931-6928-5474844CD0F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8050" y="1825510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9" name="Picture 50">
              <a:extLst>
                <a:ext uri="{FF2B5EF4-FFF2-40B4-BE49-F238E27FC236}">
                  <a16:creationId xmlns:a16="http://schemas.microsoft.com/office/drawing/2014/main" id="{4CD26588-A112-FE86-1479-5F864330C15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66024" y="18234915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0" name="Picture 52">
              <a:extLst>
                <a:ext uri="{FF2B5EF4-FFF2-40B4-BE49-F238E27FC236}">
                  <a16:creationId xmlns:a16="http://schemas.microsoft.com/office/drawing/2014/main" id="{1EDC801E-DEEB-C8F7-24E0-BFC98410455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24943" y="19188023"/>
              <a:ext cx="935789" cy="9357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1" name="Picture 54">
              <a:extLst>
                <a:ext uri="{FF2B5EF4-FFF2-40B4-BE49-F238E27FC236}">
                  <a16:creationId xmlns:a16="http://schemas.microsoft.com/office/drawing/2014/main" id="{9D1BC2C5-0BC8-7B35-7212-BBC19C28CEC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42155" y="19192160"/>
              <a:ext cx="935789" cy="9357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2" name="Picture 56">
              <a:extLst>
                <a:ext uri="{FF2B5EF4-FFF2-40B4-BE49-F238E27FC236}">
                  <a16:creationId xmlns:a16="http://schemas.microsoft.com/office/drawing/2014/main" id="{0FDBE0E5-CA0D-19AF-E887-D06E05E16E2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81230" y="19173718"/>
              <a:ext cx="934775" cy="9347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3" name="Picture 58">
              <a:extLst>
                <a:ext uri="{FF2B5EF4-FFF2-40B4-BE49-F238E27FC236}">
                  <a16:creationId xmlns:a16="http://schemas.microsoft.com/office/drawing/2014/main" id="{C26BCB36-DCD0-B066-D2CC-6C2241C2998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33739" y="20120007"/>
              <a:ext cx="932032" cy="932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4" name="Picture 60">
              <a:extLst>
                <a:ext uri="{FF2B5EF4-FFF2-40B4-BE49-F238E27FC236}">
                  <a16:creationId xmlns:a16="http://schemas.microsoft.com/office/drawing/2014/main" id="{E2013806-238C-55FC-8442-F4573962E1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63441" y="20123812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5" name="Picture 62">
              <a:extLst>
                <a:ext uri="{FF2B5EF4-FFF2-40B4-BE49-F238E27FC236}">
                  <a16:creationId xmlns:a16="http://schemas.microsoft.com/office/drawing/2014/main" id="{E3929E67-36BA-C02F-B2AD-56C893AAA3B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10412" y="20117372"/>
              <a:ext cx="934776" cy="9347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66" name="TextBox 565">
            <a:extLst>
              <a:ext uri="{FF2B5EF4-FFF2-40B4-BE49-F238E27FC236}">
                <a16:creationId xmlns:a16="http://schemas.microsoft.com/office/drawing/2014/main" id="{F0FE3A19-9C58-0427-F304-27C527D83F15}"/>
              </a:ext>
            </a:extLst>
          </p:cNvPr>
          <p:cNvSpPr txBox="1"/>
          <p:nvPr/>
        </p:nvSpPr>
        <p:spPr>
          <a:xfrm>
            <a:off x="16090449" y="18094107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67" name="TextBox 566">
            <a:extLst>
              <a:ext uri="{FF2B5EF4-FFF2-40B4-BE49-F238E27FC236}">
                <a16:creationId xmlns:a16="http://schemas.microsoft.com/office/drawing/2014/main" id="{A043C8D3-3286-B967-510B-F39C13E05B2F}"/>
              </a:ext>
            </a:extLst>
          </p:cNvPr>
          <p:cNvSpPr txBox="1"/>
          <p:nvPr/>
        </p:nvSpPr>
        <p:spPr>
          <a:xfrm>
            <a:off x="17018308" y="18094107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68" name="TextBox 567">
            <a:extLst>
              <a:ext uri="{FF2B5EF4-FFF2-40B4-BE49-F238E27FC236}">
                <a16:creationId xmlns:a16="http://schemas.microsoft.com/office/drawing/2014/main" id="{0E123D4C-1B34-9C6B-4A50-41948CD09728}"/>
              </a:ext>
            </a:extLst>
          </p:cNvPr>
          <p:cNvSpPr txBox="1"/>
          <p:nvPr/>
        </p:nvSpPr>
        <p:spPr>
          <a:xfrm>
            <a:off x="17856223" y="18094107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75" name="TextBox 574">
            <a:extLst>
              <a:ext uri="{FF2B5EF4-FFF2-40B4-BE49-F238E27FC236}">
                <a16:creationId xmlns:a16="http://schemas.microsoft.com/office/drawing/2014/main" id="{1ADF3FF3-4380-6C04-4E7B-1FC91A4F0B63}"/>
              </a:ext>
            </a:extLst>
          </p:cNvPr>
          <p:cNvSpPr txBox="1"/>
          <p:nvPr/>
        </p:nvSpPr>
        <p:spPr>
          <a:xfrm>
            <a:off x="18888813" y="18094107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192" name="TextBox 191">
            <a:extLst>
              <a:ext uri="{FF2B5EF4-FFF2-40B4-BE49-F238E27FC236}">
                <a16:creationId xmlns:a16="http://schemas.microsoft.com/office/drawing/2014/main" id="{25F60CD6-B097-E94E-B8E6-5CCE32E1ABEC}"/>
              </a:ext>
            </a:extLst>
          </p:cNvPr>
          <p:cNvSpPr txBox="1"/>
          <p:nvPr/>
        </p:nvSpPr>
        <p:spPr>
          <a:xfrm>
            <a:off x="19816671" y="18094107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193" name="TextBox 192">
            <a:extLst>
              <a:ext uri="{FF2B5EF4-FFF2-40B4-BE49-F238E27FC236}">
                <a16:creationId xmlns:a16="http://schemas.microsoft.com/office/drawing/2014/main" id="{DFFCA6CC-296F-CCCB-49E7-F1417ACA4273}"/>
              </a:ext>
            </a:extLst>
          </p:cNvPr>
          <p:cNvSpPr txBox="1"/>
          <p:nvPr/>
        </p:nvSpPr>
        <p:spPr>
          <a:xfrm>
            <a:off x="20654586" y="18094107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5FDF3C-92C6-1CFC-C95F-F5621CEA53D3}"/>
              </a:ext>
            </a:extLst>
          </p:cNvPr>
          <p:cNvSpPr txBox="1"/>
          <p:nvPr/>
        </p:nvSpPr>
        <p:spPr>
          <a:xfrm>
            <a:off x="13262892" y="18094107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CEF784F-A0DB-E327-6200-C402E11C3BF8}"/>
              </a:ext>
            </a:extLst>
          </p:cNvPr>
          <p:cNvSpPr txBox="1">
            <a:spLocks/>
          </p:cNvSpPr>
          <p:nvPr/>
        </p:nvSpPr>
        <p:spPr>
          <a:xfrm>
            <a:off x="11211564" y="311828"/>
            <a:ext cx="20921657" cy="995454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9600" b="1" err="1">
                <a:gradFill flip="none">
                  <a:gsLst>
                    <a:gs pos="0">
                      <a:srgbClr val="9A0671"/>
                    </a:gs>
                    <a:gs pos="100000">
                      <a:srgbClr val="FB0558"/>
                    </a:gs>
                  </a:gsLst>
                  <a:lin ang="2700000" scaled="1"/>
                  <a:tileRect/>
                </a:gradFill>
                <a:latin typeface="Aptos" panose="020B0004020202020204" pitchFamily="34" charset="0"/>
                <a:cs typeface="Arial"/>
              </a:rPr>
              <a:t>DiffusionLight</a:t>
            </a:r>
            <a:endParaRPr lang="en-US" sz="9600" b="1">
              <a:gradFill flip="none">
                <a:gsLst>
                  <a:gs pos="0">
                    <a:srgbClr val="9A0671"/>
                  </a:gs>
                  <a:gs pos="100000">
                    <a:srgbClr val="FB0558"/>
                  </a:gs>
                </a:gsLst>
                <a:lin ang="2700000" scaled="1"/>
                <a:tileRect/>
              </a:gradFill>
              <a:latin typeface="Aptos" panose="020B0004020202020204" pitchFamily="34" charset="0"/>
              <a:cs typeface="Arial"/>
            </a:endParaRPr>
          </a:p>
        </p:txBody>
      </p:sp>
      <p:sp>
        <p:nvSpPr>
          <p:cNvPr id="5" name="สี่เหลี่ยมผืนผ้า 214">
            <a:extLst>
              <a:ext uri="{FF2B5EF4-FFF2-40B4-BE49-F238E27FC236}">
                <a16:creationId xmlns:a16="http://schemas.microsoft.com/office/drawing/2014/main" id="{71F1622D-D9AE-9D39-8E87-12547610F089}"/>
              </a:ext>
            </a:extLst>
          </p:cNvPr>
          <p:cNvSpPr/>
          <p:nvPr/>
        </p:nvSpPr>
        <p:spPr>
          <a:xfrm>
            <a:off x="833218" y="6308298"/>
            <a:ext cx="10194889" cy="756141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Problem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F4E82936-D634-10CE-63CE-A2FB3E3309A2}"/>
              </a:ext>
            </a:extLst>
          </p:cNvPr>
          <p:cNvSpPr/>
          <p:nvPr/>
        </p:nvSpPr>
        <p:spPr>
          <a:xfrm>
            <a:off x="7335823" y="3196840"/>
            <a:ext cx="1659900" cy="1303921"/>
          </a:xfrm>
          <a:prstGeom prst="arc">
            <a:avLst>
              <a:gd name="adj1" fmla="val 16200000"/>
              <a:gd name="adj2" fmla="val 370764"/>
            </a:avLst>
          </a:prstGeom>
          <a:ln w="762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449" name="Arc 448">
            <a:extLst>
              <a:ext uri="{FF2B5EF4-FFF2-40B4-BE49-F238E27FC236}">
                <a16:creationId xmlns:a16="http://schemas.microsoft.com/office/drawing/2014/main" id="{5F9D0523-6C95-BD07-13BD-8E860E7A7A64}"/>
              </a:ext>
            </a:extLst>
          </p:cNvPr>
          <p:cNvSpPr/>
          <p:nvPr/>
        </p:nvSpPr>
        <p:spPr>
          <a:xfrm flipH="1">
            <a:off x="2261346" y="3196840"/>
            <a:ext cx="1659900" cy="1303921"/>
          </a:xfrm>
          <a:prstGeom prst="arc">
            <a:avLst>
              <a:gd name="adj1" fmla="val 15580613"/>
              <a:gd name="adj2" fmla="val 21575330"/>
            </a:avLst>
          </a:prstGeom>
          <a:ln w="76200">
            <a:solidFill>
              <a:schemeClr val="tx1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6DBD656-3A76-8E3C-192B-C29B010C1F27}"/>
              </a:ext>
            </a:extLst>
          </p:cNvPr>
          <p:cNvGrpSpPr/>
          <p:nvPr/>
        </p:nvGrpSpPr>
        <p:grpSpPr>
          <a:xfrm>
            <a:off x="13692581" y="2731396"/>
            <a:ext cx="16506037" cy="1111698"/>
            <a:chOff x="12520166" y="3820501"/>
            <a:chExt cx="16506037" cy="1111698"/>
          </a:xfrm>
        </p:grpSpPr>
        <p:sp>
          <p:nvSpPr>
            <p:cNvPr id="464" name="TextBox 463">
              <a:extLst>
                <a:ext uri="{FF2B5EF4-FFF2-40B4-BE49-F238E27FC236}">
                  <a16:creationId xmlns:a16="http://schemas.microsoft.com/office/drawing/2014/main" id="{FACA741F-6900-DA83-E557-2D7D41F9E2ED}"/>
                </a:ext>
              </a:extLst>
            </p:cNvPr>
            <p:cNvSpPr txBox="1"/>
            <p:nvPr/>
          </p:nvSpPr>
          <p:spPr>
            <a:xfrm>
              <a:off x="12520166" y="3833388"/>
              <a:ext cx="5078729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Pakkapon Phongthawee</a:t>
              </a:r>
              <a:r>
                <a:rPr lang="en-US" sz="3200" baseline="30000">
                  <a:latin typeface="Aptos"/>
                </a:rPr>
                <a:t>*1</a:t>
              </a:r>
            </a:p>
          </p:txBody>
        </p:sp>
        <p:sp>
          <p:nvSpPr>
            <p:cNvPr id="469" name="TextBox 468">
              <a:extLst>
                <a:ext uri="{FF2B5EF4-FFF2-40B4-BE49-F238E27FC236}">
                  <a16:creationId xmlns:a16="http://schemas.microsoft.com/office/drawing/2014/main" id="{76266D07-42E9-3078-B193-EC62A288547F}"/>
                </a:ext>
              </a:extLst>
            </p:cNvPr>
            <p:cNvSpPr txBox="1"/>
            <p:nvPr/>
          </p:nvSpPr>
          <p:spPr>
            <a:xfrm>
              <a:off x="17754720" y="3820501"/>
              <a:ext cx="5858791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Worameth</a:t>
              </a:r>
              <a:r>
                <a:rPr lang="en-US" sz="3200">
                  <a:latin typeface="Aptos"/>
                </a:rPr>
                <a:t> </a:t>
              </a:r>
              <a:r>
                <a:rPr lang="en-US" sz="3200" err="1">
                  <a:latin typeface="Aptos"/>
                </a:rPr>
                <a:t>Chinchuthakun</a:t>
              </a:r>
              <a:r>
                <a:rPr lang="en-US" sz="3200" baseline="30000">
                  <a:latin typeface="Aptos"/>
                </a:rPr>
                <a:t>*1,2</a:t>
              </a:r>
              <a:endParaRPr lang="en-US" sz="3200">
                <a:latin typeface="Aptos"/>
              </a:endParaRPr>
            </a:p>
          </p:txBody>
        </p:sp>
        <p:sp>
          <p:nvSpPr>
            <p:cNvPr id="472" name="TextBox 471">
              <a:extLst>
                <a:ext uri="{FF2B5EF4-FFF2-40B4-BE49-F238E27FC236}">
                  <a16:creationId xmlns:a16="http://schemas.microsoft.com/office/drawing/2014/main" id="{0CEF3D64-D6FF-27B0-FE42-97B3F189BEF4}"/>
                </a:ext>
              </a:extLst>
            </p:cNvPr>
            <p:cNvSpPr txBox="1"/>
            <p:nvPr/>
          </p:nvSpPr>
          <p:spPr>
            <a:xfrm>
              <a:off x="23599155" y="3820501"/>
              <a:ext cx="5427048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Nontaphat</a:t>
              </a:r>
              <a:r>
                <a:rPr lang="en-US" sz="3200">
                  <a:latin typeface="Aptos"/>
                </a:rPr>
                <a:t> Sinsunthithet</a:t>
              </a:r>
              <a:r>
                <a:rPr lang="en-US" sz="3200" baseline="30000">
                  <a:latin typeface="Aptos"/>
                </a:rPr>
                <a:t>1</a:t>
              </a:r>
            </a:p>
          </p:txBody>
        </p:sp>
        <p:sp>
          <p:nvSpPr>
            <p:cNvPr id="477" name="TextBox 476">
              <a:extLst>
                <a:ext uri="{FF2B5EF4-FFF2-40B4-BE49-F238E27FC236}">
                  <a16:creationId xmlns:a16="http://schemas.microsoft.com/office/drawing/2014/main" id="{B2BDE980-1589-51CB-20AA-D941D89FCCDB}"/>
                </a:ext>
              </a:extLst>
            </p:cNvPr>
            <p:cNvSpPr txBox="1"/>
            <p:nvPr/>
          </p:nvSpPr>
          <p:spPr>
            <a:xfrm>
              <a:off x="15133421" y="4334537"/>
              <a:ext cx="356456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Varun Jampani</a:t>
              </a:r>
              <a:r>
                <a:rPr lang="en-US" sz="3200" baseline="30000">
                  <a:latin typeface="Aptos"/>
                </a:rPr>
                <a:t>3</a:t>
              </a:r>
            </a:p>
          </p:txBody>
        </p:sp>
        <p:sp>
          <p:nvSpPr>
            <p:cNvPr id="484" name="TextBox 483">
              <a:extLst>
                <a:ext uri="{FF2B5EF4-FFF2-40B4-BE49-F238E27FC236}">
                  <a16:creationId xmlns:a16="http://schemas.microsoft.com/office/drawing/2014/main" id="{A178CA62-EBBC-38C3-E5FE-FBA330DDCF25}"/>
                </a:ext>
              </a:extLst>
            </p:cNvPr>
            <p:cNvSpPr txBox="1"/>
            <p:nvPr/>
          </p:nvSpPr>
          <p:spPr>
            <a:xfrm>
              <a:off x="12520166" y="4347424"/>
              <a:ext cx="2196183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Amit Raj</a:t>
              </a:r>
              <a:r>
                <a:rPr lang="en-US" sz="3200" baseline="30000">
                  <a:latin typeface="Aptos"/>
                </a:rPr>
                <a:t>4</a:t>
              </a:r>
            </a:p>
          </p:txBody>
        </p:sp>
        <p:sp>
          <p:nvSpPr>
            <p:cNvPr id="485" name="TextBox 484">
              <a:extLst>
                <a:ext uri="{FF2B5EF4-FFF2-40B4-BE49-F238E27FC236}">
                  <a16:creationId xmlns:a16="http://schemas.microsoft.com/office/drawing/2014/main" id="{10A8838F-9B7F-D164-AA90-E3E1B7291153}"/>
                </a:ext>
              </a:extLst>
            </p:cNvPr>
            <p:cNvSpPr txBox="1"/>
            <p:nvPr/>
          </p:nvSpPr>
          <p:spPr>
            <a:xfrm>
              <a:off x="19115059" y="4334537"/>
              <a:ext cx="410173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Pramook</a:t>
              </a:r>
              <a:r>
                <a:rPr lang="en-US" sz="3200">
                  <a:latin typeface="Aptos"/>
                </a:rPr>
                <a:t> Khungurn</a:t>
              </a:r>
              <a:r>
                <a:rPr lang="en-US" sz="3200" baseline="30000">
                  <a:latin typeface="Aptos"/>
                </a:rPr>
                <a:t>5</a:t>
              </a:r>
            </a:p>
          </p:txBody>
        </p:sp>
        <p:sp>
          <p:nvSpPr>
            <p:cNvPr id="486" name="TextBox 485">
              <a:extLst>
                <a:ext uri="{FF2B5EF4-FFF2-40B4-BE49-F238E27FC236}">
                  <a16:creationId xmlns:a16="http://schemas.microsoft.com/office/drawing/2014/main" id="{1DEDD6B6-69DE-42C5-88BD-6390683E9639}"/>
                </a:ext>
              </a:extLst>
            </p:cNvPr>
            <p:cNvSpPr txBox="1"/>
            <p:nvPr/>
          </p:nvSpPr>
          <p:spPr>
            <a:xfrm>
              <a:off x="23633868" y="4334537"/>
              <a:ext cx="5392335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Supasorn Suwajanakorn</a:t>
              </a:r>
              <a:r>
                <a:rPr lang="en-US" sz="3200" baseline="30000">
                  <a:latin typeface="Aptos"/>
                </a:rPr>
                <a:t>1</a:t>
              </a:r>
            </a:p>
          </p:txBody>
        </p:sp>
      </p:grpSp>
      <p:grpSp>
        <p:nvGrpSpPr>
          <p:cNvPr id="515" name="Group 514">
            <a:extLst>
              <a:ext uri="{FF2B5EF4-FFF2-40B4-BE49-F238E27FC236}">
                <a16:creationId xmlns:a16="http://schemas.microsoft.com/office/drawing/2014/main" id="{E097BE8E-8379-62C2-DB3F-1B60204FE6ED}"/>
              </a:ext>
            </a:extLst>
          </p:cNvPr>
          <p:cNvGrpSpPr/>
          <p:nvPr/>
        </p:nvGrpSpPr>
        <p:grpSpPr>
          <a:xfrm>
            <a:off x="12153258" y="4167497"/>
            <a:ext cx="19015977" cy="1008215"/>
            <a:chOff x="12168567" y="3983761"/>
            <a:chExt cx="17595720" cy="932914"/>
          </a:xfrm>
        </p:grpSpPr>
        <p:pic>
          <p:nvPicPr>
            <p:cNvPr id="488" name="Picture 2">
              <a:extLst>
                <a:ext uri="{FF2B5EF4-FFF2-40B4-BE49-F238E27FC236}">
                  <a16:creationId xmlns:a16="http://schemas.microsoft.com/office/drawing/2014/main" id="{9B88355B-E5F6-FA94-BFBA-9416B488B73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0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2964"/>
            <a:stretch/>
          </p:blipFill>
          <p:spPr bwMode="auto">
            <a:xfrm>
              <a:off x="12466627" y="4202765"/>
              <a:ext cx="2697034" cy="5820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9" name="Graphic 488">
              <a:extLst>
                <a:ext uri="{FF2B5EF4-FFF2-40B4-BE49-F238E27FC236}">
                  <a16:creationId xmlns:a16="http://schemas.microsoft.com/office/drawing/2014/main" id="{1D0342D7-25EB-4730-89E3-4BA780D6B73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2">
              <a:extLst>
                <a:ext uri="{96DAC541-7B7A-43D3-8B79-37D633B846F1}">
                  <asvg:svgBlip xmlns:asvg="http://schemas.microsoft.com/office/drawing/2016/SVG/main" r:embed="rId103"/>
                </a:ext>
              </a:extLst>
            </a:blip>
            <a:stretch>
              <a:fillRect/>
            </a:stretch>
          </p:blipFill>
          <p:spPr>
            <a:xfrm>
              <a:off x="27976335" y="4102185"/>
              <a:ext cx="1787952" cy="695316"/>
            </a:xfrm>
            <a:prstGeom prst="rect">
              <a:avLst/>
            </a:prstGeom>
          </p:spPr>
        </p:pic>
        <p:pic>
          <p:nvPicPr>
            <p:cNvPr id="490" name="Picture 489" descr="A purple text on a black background&#10;&#10;Description automatically generated">
              <a:extLst>
                <a:ext uri="{FF2B5EF4-FFF2-40B4-BE49-F238E27FC236}">
                  <a16:creationId xmlns:a16="http://schemas.microsoft.com/office/drawing/2014/main" id="{B4427AD4-A8D3-A33B-4EE8-341D0A2AB7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4"/>
            <a:srcRect l="10873" t="43350" r="10880" b="40831"/>
            <a:stretch/>
          </p:blipFill>
          <p:spPr>
            <a:xfrm>
              <a:off x="20402125" y="4117546"/>
              <a:ext cx="3547695" cy="717209"/>
            </a:xfrm>
            <a:prstGeom prst="rect">
              <a:avLst/>
            </a:prstGeom>
          </p:spPr>
        </p:pic>
        <p:pic>
          <p:nvPicPr>
            <p:cNvPr id="491" name="Picture 490" descr="A black background with colorful text&#10;&#10;Description automatically generated">
              <a:extLst>
                <a:ext uri="{FF2B5EF4-FFF2-40B4-BE49-F238E27FC236}">
                  <a16:creationId xmlns:a16="http://schemas.microsoft.com/office/drawing/2014/main" id="{350791CF-E1EC-88AA-D390-C189FB9B4E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5"/>
            <a:srcRect t="43113" r="54172" b="42993"/>
            <a:stretch/>
          </p:blipFill>
          <p:spPr>
            <a:xfrm>
              <a:off x="24485856" y="4078330"/>
              <a:ext cx="2765137" cy="838345"/>
            </a:xfrm>
            <a:prstGeom prst="rect">
              <a:avLst/>
            </a:prstGeom>
          </p:spPr>
        </p:pic>
        <p:grpSp>
          <p:nvGrpSpPr>
            <p:cNvPr id="493" name="Group 492">
              <a:extLst>
                <a:ext uri="{FF2B5EF4-FFF2-40B4-BE49-F238E27FC236}">
                  <a16:creationId xmlns:a16="http://schemas.microsoft.com/office/drawing/2014/main" id="{6D0C8C49-2A6A-FF30-A770-467C1097B255}"/>
                </a:ext>
              </a:extLst>
            </p:cNvPr>
            <p:cNvGrpSpPr/>
            <p:nvPr/>
          </p:nvGrpSpPr>
          <p:grpSpPr>
            <a:xfrm>
              <a:off x="15822535" y="3983761"/>
              <a:ext cx="4009431" cy="910527"/>
              <a:chOff x="3674945" y="6447748"/>
              <a:chExt cx="1462925" cy="332224"/>
            </a:xfrm>
          </p:grpSpPr>
          <p:pic>
            <p:nvPicPr>
              <p:cNvPr id="496" name="Graphic 495">
                <a:extLst>
                  <a:ext uri="{FF2B5EF4-FFF2-40B4-BE49-F238E27FC236}">
                    <a16:creationId xmlns:a16="http://schemas.microsoft.com/office/drawing/2014/main" id="{2FDB2E63-AC32-6D22-1564-CAE3CE814A2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6">
                <a:extLst>
                  <a:ext uri="{96DAC541-7B7A-43D3-8B79-37D633B846F1}">
                    <asvg:svgBlip xmlns:asvg="http://schemas.microsoft.com/office/drawing/2016/SVG/main" r:embed="rId107"/>
                  </a:ext>
                </a:extLst>
              </a:blip>
              <a:srcRect l="24573" r="1"/>
              <a:stretch/>
            </p:blipFill>
            <p:spPr>
              <a:xfrm>
                <a:off x="3674945" y="6447748"/>
                <a:ext cx="1157111" cy="332224"/>
              </a:xfrm>
              <a:prstGeom prst="rect">
                <a:avLst/>
              </a:prstGeom>
            </p:spPr>
          </p:pic>
          <p:pic>
            <p:nvPicPr>
              <p:cNvPr id="497" name="Graphic 496">
                <a:extLst>
                  <a:ext uri="{FF2B5EF4-FFF2-40B4-BE49-F238E27FC236}">
                    <a16:creationId xmlns:a16="http://schemas.microsoft.com/office/drawing/2014/main" id="{F8C86CC6-3E79-7956-87AF-7DA36F99217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6">
                <a:extLst>
                  <a:ext uri="{96DAC541-7B7A-43D3-8B79-37D633B846F1}">
                    <asvg:svgBlip xmlns:asvg="http://schemas.microsoft.com/office/drawing/2016/SVG/main" r:embed="rId107"/>
                  </a:ext>
                </a:extLst>
              </a:blip>
              <a:srcRect r="72848"/>
              <a:stretch/>
            </p:blipFill>
            <p:spPr>
              <a:xfrm>
                <a:off x="4871603" y="6510043"/>
                <a:ext cx="266267" cy="212373"/>
              </a:xfrm>
              <a:prstGeom prst="rect">
                <a:avLst/>
              </a:prstGeom>
            </p:spPr>
          </p:pic>
        </p:grpSp>
        <p:sp>
          <p:nvSpPr>
            <p:cNvPr id="499" name="TextBox 498">
              <a:extLst>
                <a:ext uri="{FF2B5EF4-FFF2-40B4-BE49-F238E27FC236}">
                  <a16:creationId xmlns:a16="http://schemas.microsoft.com/office/drawing/2014/main" id="{75A22CED-2279-298C-67BB-9402688A0947}"/>
                </a:ext>
              </a:extLst>
            </p:cNvPr>
            <p:cNvSpPr txBox="1"/>
            <p:nvPr/>
          </p:nvSpPr>
          <p:spPr>
            <a:xfrm>
              <a:off x="12168567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1</a:t>
              </a:r>
            </a:p>
          </p:txBody>
        </p:sp>
        <p:sp>
          <p:nvSpPr>
            <p:cNvPr id="500" name="TextBox 499">
              <a:extLst>
                <a:ext uri="{FF2B5EF4-FFF2-40B4-BE49-F238E27FC236}">
                  <a16:creationId xmlns:a16="http://schemas.microsoft.com/office/drawing/2014/main" id="{B2AD5110-9F65-918A-AB42-DE5D999EFE57}"/>
                </a:ext>
              </a:extLst>
            </p:cNvPr>
            <p:cNvSpPr txBox="1"/>
            <p:nvPr/>
          </p:nvSpPr>
          <p:spPr>
            <a:xfrm>
              <a:off x="15652113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2</a:t>
              </a:r>
            </a:p>
          </p:txBody>
        </p:sp>
        <p:sp>
          <p:nvSpPr>
            <p:cNvPr id="508" name="TextBox 507">
              <a:extLst>
                <a:ext uri="{FF2B5EF4-FFF2-40B4-BE49-F238E27FC236}">
                  <a16:creationId xmlns:a16="http://schemas.microsoft.com/office/drawing/2014/main" id="{E1825DB8-7667-ABDB-42B4-77403364F754}"/>
                </a:ext>
              </a:extLst>
            </p:cNvPr>
            <p:cNvSpPr txBox="1"/>
            <p:nvPr/>
          </p:nvSpPr>
          <p:spPr>
            <a:xfrm>
              <a:off x="20112117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3</a:t>
              </a:r>
            </a:p>
          </p:txBody>
        </p:sp>
        <p:sp>
          <p:nvSpPr>
            <p:cNvPr id="511" name="TextBox 510">
              <a:extLst>
                <a:ext uri="{FF2B5EF4-FFF2-40B4-BE49-F238E27FC236}">
                  <a16:creationId xmlns:a16="http://schemas.microsoft.com/office/drawing/2014/main" id="{32BFB58C-F2A2-F205-F478-F58BF765C3C4}"/>
                </a:ext>
              </a:extLst>
            </p:cNvPr>
            <p:cNvSpPr txBox="1"/>
            <p:nvPr/>
          </p:nvSpPr>
          <p:spPr>
            <a:xfrm>
              <a:off x="24350562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4</a:t>
              </a:r>
            </a:p>
          </p:txBody>
        </p:sp>
        <p:sp>
          <p:nvSpPr>
            <p:cNvPr id="512" name="TextBox 511">
              <a:extLst>
                <a:ext uri="{FF2B5EF4-FFF2-40B4-BE49-F238E27FC236}">
                  <a16:creationId xmlns:a16="http://schemas.microsoft.com/office/drawing/2014/main" id="{F636E82B-3EF8-EB28-04D7-CC6F3E88E7CF}"/>
                </a:ext>
              </a:extLst>
            </p:cNvPr>
            <p:cNvSpPr txBox="1"/>
            <p:nvPr/>
          </p:nvSpPr>
          <p:spPr>
            <a:xfrm>
              <a:off x="27674683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5</a:t>
              </a:r>
            </a:p>
          </p:txBody>
        </p:sp>
      </p:grpSp>
      <p:sp>
        <p:nvSpPr>
          <p:cNvPr id="516" name="Title 1">
            <a:extLst>
              <a:ext uri="{FF2B5EF4-FFF2-40B4-BE49-F238E27FC236}">
                <a16:creationId xmlns:a16="http://schemas.microsoft.com/office/drawing/2014/main" id="{82F1310D-5DB0-03E8-E63A-E2DA71449C62}"/>
              </a:ext>
            </a:extLst>
          </p:cNvPr>
          <p:cNvSpPr txBox="1">
            <a:spLocks/>
          </p:cNvSpPr>
          <p:nvPr/>
        </p:nvSpPr>
        <p:spPr>
          <a:xfrm>
            <a:off x="11211564" y="1454614"/>
            <a:ext cx="20921657" cy="990799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6600" b="1">
                <a:solidFill>
                  <a:srgbClr val="525D84"/>
                </a:solidFill>
                <a:latin typeface="Aptos" panose="020B0004020202020204" pitchFamily="34" charset="0"/>
                <a:cs typeface="Arial"/>
              </a:rPr>
              <a:t>Light Probes for Free by Painting a Chrome Ball</a:t>
            </a:r>
            <a:endParaRPr lang="en-US" sz="6600" b="1">
              <a:latin typeface="Aptos" panose="020B0004020202020204" pitchFamily="34" charset="0"/>
              <a:cs typeface="Arial"/>
            </a:endParaRPr>
          </a:p>
        </p:txBody>
      </p:sp>
      <p:sp>
        <p:nvSpPr>
          <p:cNvPr id="518" name="สี่เหลี่ยมผืนผ้า 214">
            <a:extLst>
              <a:ext uri="{FF2B5EF4-FFF2-40B4-BE49-F238E27FC236}">
                <a16:creationId xmlns:a16="http://schemas.microsoft.com/office/drawing/2014/main" id="{7DB7BA14-4CE8-6955-3AB2-973C07429800}"/>
              </a:ext>
            </a:extLst>
          </p:cNvPr>
          <p:cNvSpPr/>
          <p:nvPr/>
        </p:nvSpPr>
        <p:spPr>
          <a:xfrm>
            <a:off x="11476665" y="5431440"/>
            <a:ext cx="4346360" cy="764596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Contributions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98F719-C32B-2897-F1A2-E93017D3BD35}"/>
              </a:ext>
            </a:extLst>
          </p:cNvPr>
          <p:cNvSpPr txBox="1"/>
          <p:nvPr/>
        </p:nvSpPr>
        <p:spPr>
          <a:xfrm>
            <a:off x="40309206" y="1833504"/>
            <a:ext cx="263968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b="1">
                <a:highlight>
                  <a:srgbClr val="C5E0B4"/>
                </a:highlight>
                <a:latin typeface="Calibri"/>
                <a:ea typeface="MS PGothic"/>
              </a:rPr>
              <a:t>* Best score</a:t>
            </a:r>
            <a:endParaRPr lang="en-US" sz="5850">
              <a:highlight>
                <a:srgbClr val="FAEDC4"/>
              </a:highlight>
              <a:cs typeface="Arial" panose="020B0604020202020204" pitchFamily="34" charset="0"/>
            </a:endParaRPr>
          </a:p>
        </p:txBody>
      </p:sp>
      <p:sp>
        <p:nvSpPr>
          <p:cNvPr id="451" name="TextBox 450">
            <a:extLst>
              <a:ext uri="{FF2B5EF4-FFF2-40B4-BE49-F238E27FC236}">
                <a16:creationId xmlns:a16="http://schemas.microsoft.com/office/drawing/2014/main" id="{87592807-1186-246C-0D1F-058601681AB3}"/>
              </a:ext>
            </a:extLst>
          </p:cNvPr>
          <p:cNvSpPr txBox="1"/>
          <p:nvPr/>
        </p:nvSpPr>
        <p:spPr>
          <a:xfrm>
            <a:off x="18523207" y="11095321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sp>
        <p:nvSpPr>
          <p:cNvPr id="452" name="TextBox 451">
            <a:extLst>
              <a:ext uri="{FF2B5EF4-FFF2-40B4-BE49-F238E27FC236}">
                <a16:creationId xmlns:a16="http://schemas.microsoft.com/office/drawing/2014/main" id="{1454F051-D766-CE2E-27BC-54F6FD96D7A2}"/>
              </a:ext>
            </a:extLst>
          </p:cNvPr>
          <p:cNvSpPr txBox="1"/>
          <p:nvPr/>
        </p:nvSpPr>
        <p:spPr>
          <a:xfrm>
            <a:off x="25780687" y="12905723"/>
            <a:ext cx="1588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Synthetic 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training image</a:t>
            </a:r>
          </a:p>
        </p:txBody>
      </p:sp>
      <p:cxnSp>
        <p:nvCxnSpPr>
          <p:cNvPr id="453" name="Straight Arrow Connector 452">
            <a:extLst>
              <a:ext uri="{FF2B5EF4-FFF2-40B4-BE49-F238E27FC236}">
                <a16:creationId xmlns:a16="http://schemas.microsoft.com/office/drawing/2014/main" id="{C20DB582-33BA-3A79-42EC-2C89A389CE82}"/>
              </a:ext>
            </a:extLst>
          </p:cNvPr>
          <p:cNvCxnSpPr>
            <a:cxnSpLocks/>
          </p:cNvCxnSpPr>
          <p:nvPr/>
        </p:nvCxnSpPr>
        <p:spPr>
          <a:xfrm>
            <a:off x="27274758" y="14008792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5" name="Straight Arrow Connector 454">
            <a:extLst>
              <a:ext uri="{FF2B5EF4-FFF2-40B4-BE49-F238E27FC236}">
                <a16:creationId xmlns:a16="http://schemas.microsoft.com/office/drawing/2014/main" id="{2BEC07C5-0129-048E-9176-BBFACDF33C96}"/>
              </a:ext>
            </a:extLst>
          </p:cNvPr>
          <p:cNvCxnSpPr>
            <a:cxnSpLocks/>
          </p:cNvCxnSpPr>
          <p:nvPr/>
        </p:nvCxnSpPr>
        <p:spPr>
          <a:xfrm>
            <a:off x="29555979" y="13983413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3" name="Flowchart: Manual Operation 11">
            <a:extLst>
              <a:ext uri="{FF2B5EF4-FFF2-40B4-BE49-F238E27FC236}">
                <a16:creationId xmlns:a16="http://schemas.microsoft.com/office/drawing/2014/main" id="{3939BBC1-77E6-D1BD-784C-9796A5381E2D}"/>
              </a:ext>
            </a:extLst>
          </p:cNvPr>
          <p:cNvSpPr/>
          <p:nvPr/>
        </p:nvSpPr>
        <p:spPr>
          <a:xfrm rot="16200000">
            <a:off x="27444751" y="13599475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466" name="Flowchart: Manual Operation 12">
            <a:extLst>
              <a:ext uri="{FF2B5EF4-FFF2-40B4-BE49-F238E27FC236}">
                <a16:creationId xmlns:a16="http://schemas.microsoft.com/office/drawing/2014/main" id="{68845118-F2C1-69C5-B123-8592F43839AD}"/>
              </a:ext>
            </a:extLst>
          </p:cNvPr>
          <p:cNvSpPr/>
          <p:nvPr/>
        </p:nvSpPr>
        <p:spPr>
          <a:xfrm rot="5400000">
            <a:off x="28338174" y="13599480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470" name="TextBox 469">
            <a:extLst>
              <a:ext uri="{FF2B5EF4-FFF2-40B4-BE49-F238E27FC236}">
                <a16:creationId xmlns:a16="http://schemas.microsoft.com/office/drawing/2014/main" id="{155D75E9-F3B0-F97E-8057-330414EAC313}"/>
              </a:ext>
            </a:extLst>
          </p:cNvPr>
          <p:cNvSpPr txBox="1"/>
          <p:nvPr/>
        </p:nvSpPr>
        <p:spPr>
          <a:xfrm>
            <a:off x="27758888" y="13792332"/>
            <a:ext cx="1598519" cy="461664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Stable </a:t>
            </a:r>
            <a:endParaRPr lang="en-US" sz="5850" b="1"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Diffusion XL </a:t>
            </a:r>
            <a:endParaRPr lang="en-US" sz="5850" b="1"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19A6BE-A2CB-E981-6505-F3C0F8DB0D4D}"/>
              </a:ext>
            </a:extLst>
          </p:cNvPr>
          <p:cNvSpPr txBox="1"/>
          <p:nvPr/>
        </p:nvSpPr>
        <p:spPr>
          <a:xfrm rot="16200000">
            <a:off x="27461358" y="13885962"/>
            <a:ext cx="867017" cy="307777"/>
          </a:xfrm>
          <a:prstGeom prst="rect">
            <a:avLst/>
          </a:prstGeom>
          <a:solidFill>
            <a:srgbClr val="EDD3FF">
              <a:alpha val="80000"/>
            </a:srgbClr>
          </a:solidFill>
          <a:ln>
            <a:solidFill>
              <a:srgbClr val="582583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400" b="1" err="1">
                <a:latin typeface="Arial"/>
                <a:cs typeface="Arial"/>
              </a:rPr>
              <a:t>LoRA</a:t>
            </a:r>
            <a:endParaRPr lang="en-US" sz="6000"/>
          </a:p>
        </p:txBody>
      </p:sp>
      <p:grpSp>
        <p:nvGrpSpPr>
          <p:cNvPr id="479" name="Group 478">
            <a:extLst>
              <a:ext uri="{FF2B5EF4-FFF2-40B4-BE49-F238E27FC236}">
                <a16:creationId xmlns:a16="http://schemas.microsoft.com/office/drawing/2014/main" id="{505DBACE-8BA9-8CFA-DA86-2C4EA0147A96}"/>
              </a:ext>
            </a:extLst>
          </p:cNvPr>
          <p:cNvGrpSpPr/>
          <p:nvPr/>
        </p:nvGrpSpPr>
        <p:grpSpPr>
          <a:xfrm>
            <a:off x="23781413" y="18322918"/>
            <a:ext cx="9034659" cy="3016723"/>
            <a:chOff x="23971665" y="18196560"/>
            <a:chExt cx="8857146" cy="2957451"/>
          </a:xfrm>
        </p:grpSpPr>
        <p:pic>
          <p:nvPicPr>
            <p:cNvPr id="37" name="Picture 68">
              <a:extLst>
                <a:ext uri="{FF2B5EF4-FFF2-40B4-BE49-F238E27FC236}">
                  <a16:creationId xmlns:a16="http://schemas.microsoft.com/office/drawing/2014/main" id="{1925DA7A-AA1D-47C6-7496-93D5B69EADB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71665" y="18360679"/>
              <a:ext cx="937151" cy="9371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70">
              <a:extLst>
                <a:ext uri="{FF2B5EF4-FFF2-40B4-BE49-F238E27FC236}">
                  <a16:creationId xmlns:a16="http://schemas.microsoft.com/office/drawing/2014/main" id="{C9A369A4-4315-4C25-0612-BC94A64B3AF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97083" y="19291707"/>
              <a:ext cx="931278" cy="9312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72">
              <a:extLst>
                <a:ext uri="{FF2B5EF4-FFF2-40B4-BE49-F238E27FC236}">
                  <a16:creationId xmlns:a16="http://schemas.microsoft.com/office/drawing/2014/main" id="{DEF04068-FC3C-C299-FEF8-2744DFDCE6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19729" y="20212504"/>
              <a:ext cx="941508" cy="9415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74">
              <a:extLst>
                <a:ext uri="{FF2B5EF4-FFF2-40B4-BE49-F238E27FC236}">
                  <a16:creationId xmlns:a16="http://schemas.microsoft.com/office/drawing/2014/main" id="{B7FCBA13-54F7-584D-62CD-C0E5D25CC4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10873" y="18368250"/>
              <a:ext cx="920784" cy="9207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76">
              <a:extLst>
                <a:ext uri="{FF2B5EF4-FFF2-40B4-BE49-F238E27FC236}">
                  <a16:creationId xmlns:a16="http://schemas.microsoft.com/office/drawing/2014/main" id="{D430CC1D-658F-D7DD-5138-5B05F93E0E5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21216" y="19290223"/>
              <a:ext cx="938635" cy="938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78">
              <a:extLst>
                <a:ext uri="{FF2B5EF4-FFF2-40B4-BE49-F238E27FC236}">
                  <a16:creationId xmlns:a16="http://schemas.microsoft.com/office/drawing/2014/main" id="{735BCCD9-3BEB-FA68-0E86-6A16296773A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40518" y="20215276"/>
              <a:ext cx="936032" cy="936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80">
              <a:extLst>
                <a:ext uri="{FF2B5EF4-FFF2-40B4-BE49-F238E27FC236}">
                  <a16:creationId xmlns:a16="http://schemas.microsoft.com/office/drawing/2014/main" id="{22A1FFF8-5E8B-A8C7-9F13-B1A0026D99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29298" y="18358997"/>
              <a:ext cx="926920" cy="9269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82">
              <a:extLst>
                <a:ext uri="{FF2B5EF4-FFF2-40B4-BE49-F238E27FC236}">
                  <a16:creationId xmlns:a16="http://schemas.microsoft.com/office/drawing/2014/main" id="{55AC5203-BE57-5C1D-D275-CC22683D705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42945" y="19280360"/>
              <a:ext cx="938635" cy="938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84">
              <a:extLst>
                <a:ext uri="{FF2B5EF4-FFF2-40B4-BE49-F238E27FC236}">
                  <a16:creationId xmlns:a16="http://schemas.microsoft.com/office/drawing/2014/main" id="{FF4BDB3D-F035-7100-423B-34F8A846876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77829" y="20217561"/>
              <a:ext cx="935160" cy="935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88">
              <a:extLst>
                <a:ext uri="{FF2B5EF4-FFF2-40B4-BE49-F238E27FC236}">
                  <a16:creationId xmlns:a16="http://schemas.microsoft.com/office/drawing/2014/main" id="{5FE62CE5-9E23-15EC-57A0-4B392343B92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46241" y="18337523"/>
              <a:ext cx="939913" cy="939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90">
              <a:extLst>
                <a:ext uri="{FF2B5EF4-FFF2-40B4-BE49-F238E27FC236}">
                  <a16:creationId xmlns:a16="http://schemas.microsoft.com/office/drawing/2014/main" id="{547F4611-415A-4A5F-E65C-AFD4ABF49A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92769" y="19268216"/>
              <a:ext cx="930700" cy="9306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92">
              <a:extLst>
                <a:ext uri="{FF2B5EF4-FFF2-40B4-BE49-F238E27FC236}">
                  <a16:creationId xmlns:a16="http://schemas.microsoft.com/office/drawing/2014/main" id="{017ADFC7-4AA0-FACC-BC96-AC3F2970FCC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804408" y="20199344"/>
              <a:ext cx="938172" cy="938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94">
              <a:extLst>
                <a:ext uri="{FF2B5EF4-FFF2-40B4-BE49-F238E27FC236}">
                  <a16:creationId xmlns:a16="http://schemas.microsoft.com/office/drawing/2014/main" id="{4F513E6F-E859-274D-E8BC-A5F6F98CC8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76684" y="18327837"/>
              <a:ext cx="945601" cy="945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96">
              <a:extLst>
                <a:ext uri="{FF2B5EF4-FFF2-40B4-BE49-F238E27FC236}">
                  <a16:creationId xmlns:a16="http://schemas.microsoft.com/office/drawing/2014/main" id="{772F95F1-59C1-4A55-72FE-3507EDCE273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11772" y="18320773"/>
              <a:ext cx="930977" cy="930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98">
              <a:extLst>
                <a:ext uri="{FF2B5EF4-FFF2-40B4-BE49-F238E27FC236}">
                  <a16:creationId xmlns:a16="http://schemas.microsoft.com/office/drawing/2014/main" id="{0D14A721-014B-FE95-2626-C7EBBCE835B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09859" y="19267061"/>
              <a:ext cx="935612" cy="9356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100">
              <a:extLst>
                <a:ext uri="{FF2B5EF4-FFF2-40B4-BE49-F238E27FC236}">
                  <a16:creationId xmlns:a16="http://schemas.microsoft.com/office/drawing/2014/main" id="{CCDD0162-C8C1-09DA-01AE-DDCCACB6FB7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29769" y="20194278"/>
              <a:ext cx="952396" cy="9523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102">
              <a:extLst>
                <a:ext uri="{FF2B5EF4-FFF2-40B4-BE49-F238E27FC236}">
                  <a16:creationId xmlns:a16="http://schemas.microsoft.com/office/drawing/2014/main" id="{ED724AF1-4B73-BFC9-5A86-D13F77D977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35516" y="19249768"/>
              <a:ext cx="949148" cy="9491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104">
              <a:extLst>
                <a:ext uri="{FF2B5EF4-FFF2-40B4-BE49-F238E27FC236}">
                  <a16:creationId xmlns:a16="http://schemas.microsoft.com/office/drawing/2014/main" id="{28600E6A-FD5E-738F-A229-50FEBB470BA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65754" y="20191915"/>
              <a:ext cx="927788" cy="9277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7" name="Picture 108">
              <a:extLst>
                <a:ext uri="{FF2B5EF4-FFF2-40B4-BE49-F238E27FC236}">
                  <a16:creationId xmlns:a16="http://schemas.microsoft.com/office/drawing/2014/main" id="{F9DBE0BC-CDDB-EFD7-EB14-ACF0B5A5DF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51985" y="18318267"/>
              <a:ext cx="935160" cy="935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8" name="Picture 110">
              <a:extLst>
                <a:ext uri="{FF2B5EF4-FFF2-40B4-BE49-F238E27FC236}">
                  <a16:creationId xmlns:a16="http://schemas.microsoft.com/office/drawing/2014/main" id="{78EB4A06-8886-5EF5-3BBB-EFEB1CCDD1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80327" y="19248945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112">
              <a:extLst>
                <a:ext uri="{FF2B5EF4-FFF2-40B4-BE49-F238E27FC236}">
                  <a16:creationId xmlns:a16="http://schemas.microsoft.com/office/drawing/2014/main" id="{2553672F-D279-7680-9AF7-0A4CEDAB08A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86162" y="20168784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0" name="Picture 114">
              <a:extLst>
                <a:ext uri="{FF2B5EF4-FFF2-40B4-BE49-F238E27FC236}">
                  <a16:creationId xmlns:a16="http://schemas.microsoft.com/office/drawing/2014/main" id="{201669E9-F99D-A722-9242-21CF6E0510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75354" y="18278753"/>
              <a:ext cx="940157" cy="9401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116">
              <a:extLst>
                <a:ext uri="{FF2B5EF4-FFF2-40B4-BE49-F238E27FC236}">
                  <a16:creationId xmlns:a16="http://schemas.microsoft.com/office/drawing/2014/main" id="{2A4A8481-23C9-CFD4-AB5A-F95492E0F9C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03613" y="18284437"/>
              <a:ext cx="945739" cy="9457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118">
              <a:extLst>
                <a:ext uri="{FF2B5EF4-FFF2-40B4-BE49-F238E27FC236}">
                  <a16:creationId xmlns:a16="http://schemas.microsoft.com/office/drawing/2014/main" id="{BB37CB77-238A-4378-2F39-D282C2883C5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04472" y="19220315"/>
              <a:ext cx="931894" cy="9318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120">
              <a:extLst>
                <a:ext uri="{FF2B5EF4-FFF2-40B4-BE49-F238E27FC236}">
                  <a16:creationId xmlns:a16="http://schemas.microsoft.com/office/drawing/2014/main" id="{2CBB7676-20AA-23B0-71A0-787BCF0C9EE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34234" y="19226709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1" name="Picture 122">
              <a:extLst>
                <a:ext uri="{FF2B5EF4-FFF2-40B4-BE49-F238E27FC236}">
                  <a16:creationId xmlns:a16="http://schemas.microsoft.com/office/drawing/2014/main" id="{0F145764-18CA-661B-802F-88BD00AE454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06926" y="20153505"/>
              <a:ext cx="954752" cy="9547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4" name="Picture 124">
              <a:extLst>
                <a:ext uri="{FF2B5EF4-FFF2-40B4-BE49-F238E27FC236}">
                  <a16:creationId xmlns:a16="http://schemas.microsoft.com/office/drawing/2014/main" id="{181BF85F-C026-8BE0-56B6-E8A2D6B26A7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49157" y="20145972"/>
              <a:ext cx="942746" cy="942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5" name="TextBox 474">
              <a:extLst>
                <a:ext uri="{FF2B5EF4-FFF2-40B4-BE49-F238E27FC236}">
                  <a16:creationId xmlns:a16="http://schemas.microsoft.com/office/drawing/2014/main" id="{7C3CD47D-7B8E-89A0-9BFD-76A4B69EE51A}"/>
                </a:ext>
              </a:extLst>
            </p:cNvPr>
            <p:cNvSpPr txBox="1"/>
            <p:nvPr/>
          </p:nvSpPr>
          <p:spPr>
            <a:xfrm>
              <a:off x="32644080" y="18196560"/>
              <a:ext cx="184731" cy="994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TH"/>
            </a:p>
          </p:txBody>
        </p:sp>
      </p:grpSp>
      <p:sp>
        <p:nvSpPr>
          <p:cNvPr id="483" name="TextBox 482">
            <a:extLst>
              <a:ext uri="{FF2B5EF4-FFF2-40B4-BE49-F238E27FC236}">
                <a16:creationId xmlns:a16="http://schemas.microsoft.com/office/drawing/2014/main" id="{248B4CC4-CA67-9582-EBAE-D20C130359DF}"/>
              </a:ext>
            </a:extLst>
          </p:cNvPr>
          <p:cNvSpPr txBox="1"/>
          <p:nvPr/>
        </p:nvSpPr>
        <p:spPr>
          <a:xfrm>
            <a:off x="24796509" y="18095896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487" name="TextBox 486">
            <a:extLst>
              <a:ext uri="{FF2B5EF4-FFF2-40B4-BE49-F238E27FC236}">
                <a16:creationId xmlns:a16="http://schemas.microsoft.com/office/drawing/2014/main" id="{A81A3EE0-1073-5E42-CCDD-4F66EE4A600F}"/>
              </a:ext>
            </a:extLst>
          </p:cNvPr>
          <p:cNvSpPr txBox="1"/>
          <p:nvPr/>
        </p:nvSpPr>
        <p:spPr>
          <a:xfrm>
            <a:off x="25642819" y="18095896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14" name="TextBox 513">
            <a:extLst>
              <a:ext uri="{FF2B5EF4-FFF2-40B4-BE49-F238E27FC236}">
                <a16:creationId xmlns:a16="http://schemas.microsoft.com/office/drawing/2014/main" id="{FD60F7B3-2CF3-2DB7-20CE-EA436293CA56}"/>
              </a:ext>
            </a:extLst>
          </p:cNvPr>
          <p:cNvSpPr txBox="1"/>
          <p:nvPr/>
        </p:nvSpPr>
        <p:spPr>
          <a:xfrm>
            <a:off x="26646691" y="18095896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19" name="TextBox 518">
            <a:extLst>
              <a:ext uri="{FF2B5EF4-FFF2-40B4-BE49-F238E27FC236}">
                <a16:creationId xmlns:a16="http://schemas.microsoft.com/office/drawing/2014/main" id="{0078FAED-6EA6-36C8-5BB6-D215E6781A36}"/>
              </a:ext>
            </a:extLst>
          </p:cNvPr>
          <p:cNvSpPr txBox="1"/>
          <p:nvPr/>
        </p:nvSpPr>
        <p:spPr>
          <a:xfrm>
            <a:off x="27574550" y="18095896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21" name="TextBox 520">
            <a:extLst>
              <a:ext uri="{FF2B5EF4-FFF2-40B4-BE49-F238E27FC236}">
                <a16:creationId xmlns:a16="http://schemas.microsoft.com/office/drawing/2014/main" id="{D19CA6E4-4F5A-74AF-6558-7F03C75F9EFD}"/>
              </a:ext>
            </a:extLst>
          </p:cNvPr>
          <p:cNvSpPr txBox="1"/>
          <p:nvPr/>
        </p:nvSpPr>
        <p:spPr>
          <a:xfrm>
            <a:off x="28412465" y="18095896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28" name="TextBox 527">
            <a:extLst>
              <a:ext uri="{FF2B5EF4-FFF2-40B4-BE49-F238E27FC236}">
                <a16:creationId xmlns:a16="http://schemas.microsoft.com/office/drawing/2014/main" id="{83D48FB3-6A3E-8455-E2C7-996D25DE98E2}"/>
              </a:ext>
            </a:extLst>
          </p:cNvPr>
          <p:cNvSpPr txBox="1"/>
          <p:nvPr/>
        </p:nvSpPr>
        <p:spPr>
          <a:xfrm>
            <a:off x="29594955" y="18095896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39" name="TextBox 538">
            <a:extLst>
              <a:ext uri="{FF2B5EF4-FFF2-40B4-BE49-F238E27FC236}">
                <a16:creationId xmlns:a16="http://schemas.microsoft.com/office/drawing/2014/main" id="{4F704814-005A-7287-A381-EDE90E7E86A3}"/>
              </a:ext>
            </a:extLst>
          </p:cNvPr>
          <p:cNvSpPr txBox="1"/>
          <p:nvPr/>
        </p:nvSpPr>
        <p:spPr>
          <a:xfrm>
            <a:off x="30522813" y="18095896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1028" name="TextBox 1027">
            <a:extLst>
              <a:ext uri="{FF2B5EF4-FFF2-40B4-BE49-F238E27FC236}">
                <a16:creationId xmlns:a16="http://schemas.microsoft.com/office/drawing/2014/main" id="{A3992A35-F3AB-9BBD-9120-A92746A9AF59}"/>
              </a:ext>
            </a:extLst>
          </p:cNvPr>
          <p:cNvSpPr txBox="1"/>
          <p:nvPr/>
        </p:nvSpPr>
        <p:spPr>
          <a:xfrm>
            <a:off x="31360728" y="18095896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1029" name="TextBox 1028">
            <a:extLst>
              <a:ext uri="{FF2B5EF4-FFF2-40B4-BE49-F238E27FC236}">
                <a16:creationId xmlns:a16="http://schemas.microsoft.com/office/drawing/2014/main" id="{6F097582-4A83-8178-34D3-CA5AEBD06AF0}"/>
              </a:ext>
            </a:extLst>
          </p:cNvPr>
          <p:cNvSpPr txBox="1"/>
          <p:nvPr/>
        </p:nvSpPr>
        <p:spPr>
          <a:xfrm>
            <a:off x="23819134" y="18095896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1031" name="TextBox 1030">
            <a:extLst>
              <a:ext uri="{FF2B5EF4-FFF2-40B4-BE49-F238E27FC236}">
                <a16:creationId xmlns:a16="http://schemas.microsoft.com/office/drawing/2014/main" id="{D683E4D0-6F6F-B777-4869-0DB61BD9C8C1}"/>
              </a:ext>
            </a:extLst>
          </p:cNvPr>
          <p:cNvSpPr txBox="1"/>
          <p:nvPr/>
        </p:nvSpPr>
        <p:spPr>
          <a:xfrm>
            <a:off x="32716000" y="19639345"/>
            <a:ext cx="1949573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b="1">
                <a:latin typeface="Arial"/>
                <a:ea typeface="MS PGothic"/>
                <a:cs typeface="Arial"/>
              </a:rPr>
              <a:t>References: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735EE24-4A97-7AE6-2479-12D1DC29A8CB}"/>
              </a:ext>
            </a:extLst>
          </p:cNvPr>
          <p:cNvCxnSpPr>
            <a:cxnSpLocks/>
          </p:cNvCxnSpPr>
          <p:nvPr/>
        </p:nvCxnSpPr>
        <p:spPr>
          <a:xfrm>
            <a:off x="4642181" y="20087398"/>
            <a:ext cx="223307" cy="194843"/>
          </a:xfrm>
          <a:prstGeom prst="straightConnector1">
            <a:avLst/>
          </a:prstGeom>
          <a:ln w="38100">
            <a:solidFill>
              <a:srgbClr val="E32D9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C2DCBEDE-69EB-DC7B-A106-72759C128336}"/>
              </a:ext>
            </a:extLst>
          </p:cNvPr>
          <p:cNvPicPr>
            <a:picLocks noChangeAspect="1"/>
          </p:cNvPicPr>
          <p:nvPr/>
        </p:nvPicPr>
        <p:blipFill>
          <a:blip r:embed="rId135"/>
          <a:stretch>
            <a:fillRect/>
          </a:stretch>
        </p:blipFill>
        <p:spPr>
          <a:xfrm>
            <a:off x="9861107" y="509451"/>
            <a:ext cx="1400456" cy="1387245"/>
          </a:xfrm>
          <a:prstGeom prst="rect">
            <a:avLst/>
          </a:prstGeom>
        </p:spPr>
      </p:pic>
      <p:pic>
        <p:nvPicPr>
          <p:cNvPr id="13" name="Picture 2" descr="Github Logo - Free social media icons">
            <a:extLst>
              <a:ext uri="{FF2B5EF4-FFF2-40B4-BE49-F238E27FC236}">
                <a16:creationId xmlns:a16="http://schemas.microsoft.com/office/drawing/2014/main" id="{18CD7D17-DB80-EEEC-314F-0951941ED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5584" y="983600"/>
            <a:ext cx="452382" cy="452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32" name="Table 1131">
            <a:extLst>
              <a:ext uri="{FF2B5EF4-FFF2-40B4-BE49-F238E27FC236}">
                <a16:creationId xmlns:a16="http://schemas.microsoft.com/office/drawing/2014/main" id="{E83B3DC0-E2CA-4CB4-0C21-7E67B7918BD0}"/>
              </a:ext>
            </a:extLst>
          </p:cNvPr>
          <p:cNvGraphicFramePr>
            <a:graphicFrameLocks noGrp="1"/>
          </p:cNvGraphicFramePr>
          <p:nvPr/>
        </p:nvGraphicFramePr>
        <p:xfrm>
          <a:off x="32940955" y="2211867"/>
          <a:ext cx="9920732" cy="223837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933828">
                  <a:extLst>
                    <a:ext uri="{9D8B030D-6E8A-4147-A177-3AD203B41FA5}">
                      <a16:colId xmlns:a16="http://schemas.microsoft.com/office/drawing/2014/main" val="2875763960"/>
                    </a:ext>
                  </a:extLst>
                </a:gridCol>
                <a:gridCol w="1676303">
                  <a:extLst>
                    <a:ext uri="{9D8B030D-6E8A-4147-A177-3AD203B41FA5}">
                      <a16:colId xmlns:a16="http://schemas.microsoft.com/office/drawing/2014/main" val="1103125948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4080886344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111263997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6152079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5108261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83073400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822147217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568164676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9456014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274765339"/>
                    </a:ext>
                  </a:extLst>
                </a:gridCol>
              </a:tblGrid>
              <a:tr h="4857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Dataset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Method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Scale-invariant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Angular Error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Normalized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9094253"/>
                  </a:ext>
                </a:extLst>
              </a:tr>
              <a:tr h="247650"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Diffuse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059905"/>
                  </a:ext>
                </a:extLst>
              </a:tr>
              <a:tr h="247650">
                <a:tc rowSpan="2">
                  <a:txBody>
                    <a:bodyPr/>
                    <a:lstStyle/>
                    <a:p>
                      <a:pPr algn="ctr" fontAlgn="auto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Laval</a:t>
                      </a:r>
                      <a:br>
                        <a:rPr lang="en-US" sz="1700"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Indoor</a:t>
                      </a:r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err="1">
                          <a:effectLst/>
                          <a:latin typeface="Calibri"/>
                        </a:rPr>
                        <a:t>StyleLight</a:t>
                      </a:r>
                      <a:r>
                        <a:rPr lang="en-US" sz="1700">
                          <a:effectLst/>
                          <a:latin typeface="Calibri"/>
                        </a:rPr>
                        <a:t>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0.55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4.24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4.74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6.78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0374357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 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3.42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5.94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9585457"/>
                  </a:ext>
                </a:extLst>
              </a:tr>
              <a:tr h="247650">
                <a:tc rowSpan="2">
                  <a:txBody>
                    <a:bodyPr/>
                    <a:lstStyle/>
                    <a:p>
                      <a:pPr algn="ctr" fontAlgn="auto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Poly</a:t>
                      </a:r>
                      <a:br>
                        <a:rPr lang="en-US" sz="1700"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Haven</a:t>
                      </a:r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err="1">
                          <a:effectLst/>
                          <a:latin typeface="Calibri"/>
                        </a:rPr>
                        <a:t>StyleLight</a:t>
                      </a:r>
                      <a:r>
                        <a:rPr lang="en-US" sz="1700">
                          <a:effectLst/>
                          <a:latin typeface="Calibri"/>
                        </a:rPr>
                        <a:t>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0.64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3.53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7.12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8945661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0.66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3.60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4.29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5089405"/>
                  </a:ext>
                </a:extLst>
              </a:tr>
            </a:tbl>
          </a:graphicData>
        </a:graphic>
      </p:graphicFrame>
      <p:pic>
        <p:nvPicPr>
          <p:cNvPr id="14" name="Picture 13" descr="A reflection of a city in a shiny ball&#10;&#10;Description automatically generated">
            <a:extLst>
              <a:ext uri="{FF2B5EF4-FFF2-40B4-BE49-F238E27FC236}">
                <a16:creationId xmlns:a16="http://schemas.microsoft.com/office/drawing/2014/main" id="{D59FE8FC-62E4-D0F4-1730-529513D5AD38}"/>
              </a:ext>
            </a:extLst>
          </p:cNvPr>
          <p:cNvPicPr>
            <a:picLocks noChangeAspect="1"/>
          </p:cNvPicPr>
          <p:nvPr/>
        </p:nvPicPr>
        <p:blipFill>
          <a:blip r:embed="rId137"/>
          <a:stretch>
            <a:fillRect/>
          </a:stretch>
        </p:blipFill>
        <p:spPr>
          <a:xfrm>
            <a:off x="3329578" y="826683"/>
            <a:ext cx="4733110" cy="4732470"/>
          </a:xfrm>
          <a:prstGeom prst="rect">
            <a:avLst/>
          </a:prstGeom>
        </p:spPr>
      </p:pic>
      <p:pic>
        <p:nvPicPr>
          <p:cNvPr id="1151" name="Picture 1150">
            <a:extLst>
              <a:ext uri="{FF2B5EF4-FFF2-40B4-BE49-F238E27FC236}">
                <a16:creationId xmlns:a16="http://schemas.microsoft.com/office/drawing/2014/main" id="{94E3F783-27E7-8F02-81B6-462973766BCE}"/>
              </a:ext>
            </a:extLst>
          </p:cNvPr>
          <p:cNvPicPr>
            <a:picLocks noChangeAspect="1"/>
          </p:cNvPicPr>
          <p:nvPr/>
        </p:nvPicPr>
        <p:blipFill>
          <a:blip r:embed="rId138"/>
          <a:stretch>
            <a:fillRect/>
          </a:stretch>
        </p:blipFill>
        <p:spPr>
          <a:xfrm>
            <a:off x="19933042" y="12021665"/>
            <a:ext cx="667466" cy="6675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7A6E599-B31F-3F5B-D761-3CE2DF1AB213}"/>
              </a:ext>
            </a:extLst>
          </p:cNvPr>
          <p:cNvPicPr>
            <a:picLocks noChangeAspect="1"/>
          </p:cNvPicPr>
          <p:nvPr/>
        </p:nvPicPr>
        <p:blipFill>
          <a:blip r:embed="rId139"/>
          <a:stretch>
            <a:fillRect/>
          </a:stretch>
        </p:blipFill>
        <p:spPr>
          <a:xfrm>
            <a:off x="23094957" y="13718522"/>
            <a:ext cx="667360" cy="667512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9ED65267-693B-1AC2-83D9-2E8EDB6E2843}"/>
              </a:ext>
            </a:extLst>
          </p:cNvPr>
          <p:cNvGrpSpPr/>
          <p:nvPr/>
        </p:nvGrpSpPr>
        <p:grpSpPr>
          <a:xfrm>
            <a:off x="29956094" y="13556909"/>
            <a:ext cx="2255668" cy="955455"/>
            <a:chOff x="29956094" y="13556909"/>
            <a:chExt cx="2255668" cy="955455"/>
          </a:xfrm>
        </p:grpSpPr>
        <p:grpSp>
          <p:nvGrpSpPr>
            <p:cNvPr id="460" name="Group 459">
              <a:extLst>
                <a:ext uri="{FF2B5EF4-FFF2-40B4-BE49-F238E27FC236}">
                  <a16:creationId xmlns:a16="http://schemas.microsoft.com/office/drawing/2014/main" id="{D3E54DCA-38F8-3823-237B-CFDD9E0EBEF6}"/>
                </a:ext>
              </a:extLst>
            </p:cNvPr>
            <p:cNvGrpSpPr/>
            <p:nvPr/>
          </p:nvGrpSpPr>
          <p:grpSpPr>
            <a:xfrm>
              <a:off x="29956094" y="13556909"/>
              <a:ext cx="2255668" cy="955455"/>
              <a:chOff x="29875360" y="13522093"/>
              <a:chExt cx="1661490" cy="703774"/>
            </a:xfrm>
          </p:grpSpPr>
          <p:pic>
            <p:nvPicPr>
              <p:cNvPr id="618" name="Picture 617" descr="A colorful circle with black background&#10;&#10;Description automatically generated">
                <a:extLst>
                  <a:ext uri="{FF2B5EF4-FFF2-40B4-BE49-F238E27FC236}">
                    <a16:creationId xmlns:a16="http://schemas.microsoft.com/office/drawing/2014/main" id="{A6796C5F-58A2-C0BD-1F77-75914CFB48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29982056" y="13672481"/>
                <a:ext cx="518998" cy="519003"/>
              </a:xfrm>
              <a:prstGeom prst="rect">
                <a:avLst/>
              </a:prstGeom>
            </p:spPr>
          </p:pic>
          <p:pic>
            <p:nvPicPr>
              <p:cNvPr id="619" name="Picture 618" descr="A colorful circle with black background&#10;&#10;Description automatically generated">
                <a:extLst>
                  <a:ext uri="{FF2B5EF4-FFF2-40B4-BE49-F238E27FC236}">
                    <a16:creationId xmlns:a16="http://schemas.microsoft.com/office/drawing/2014/main" id="{3C866AFB-FCC9-D9CD-B76A-A3AEE4348A4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30681124" y="13672889"/>
                <a:ext cx="518998" cy="519003"/>
              </a:xfrm>
              <a:prstGeom prst="rect">
                <a:avLst/>
              </a:prstGeom>
            </p:spPr>
          </p:pic>
          <p:sp>
            <p:nvSpPr>
              <p:cNvPr id="620" name="TextBox 619">
                <a:extLst>
                  <a:ext uri="{FF2B5EF4-FFF2-40B4-BE49-F238E27FC236}">
                    <a16:creationId xmlns:a16="http://schemas.microsoft.com/office/drawing/2014/main" id="{74CE7ECE-3053-08AF-2C49-411E94F38943}"/>
                  </a:ext>
                </a:extLst>
              </p:cNvPr>
              <p:cNvSpPr txBox="1"/>
              <p:nvPr/>
            </p:nvSpPr>
            <p:spPr>
              <a:xfrm>
                <a:off x="30488895" y="13791674"/>
                <a:ext cx="186795" cy="249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b="1">
                    <a:latin typeface="Arial"/>
                    <a:ea typeface="Helvetica Neue Medium" panose="02000503000000020004" pitchFamily="2" charset="0"/>
                    <a:cs typeface="Arial"/>
                  </a:rPr>
                  <a:t>-</a:t>
                </a:r>
              </a:p>
            </p:txBody>
          </p:sp>
          <p:sp>
            <p:nvSpPr>
              <p:cNvPr id="621" name="TextBox 620">
                <a:extLst>
                  <a:ext uri="{FF2B5EF4-FFF2-40B4-BE49-F238E27FC236}">
                    <a16:creationId xmlns:a16="http://schemas.microsoft.com/office/drawing/2014/main" id="{60A3AF19-7628-994A-B810-AED72734E609}"/>
                  </a:ext>
                </a:extLst>
              </p:cNvPr>
              <p:cNvSpPr txBox="1"/>
              <p:nvPr/>
            </p:nvSpPr>
            <p:spPr>
              <a:xfrm flipH="1">
                <a:off x="31336725" y="13522093"/>
                <a:ext cx="200125" cy="18466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r>
                  <a:rPr lang="en-US" sz="1200">
                    <a:latin typeface="Arial"/>
                    <a:ea typeface="Helvetica Neue Medium" panose="02000503000000020004" pitchFamily="2" charset="0"/>
                    <a:cs typeface="Arial"/>
                  </a:rPr>
                  <a:t>2</a:t>
                </a:r>
              </a:p>
            </p:txBody>
          </p:sp>
          <p:cxnSp>
            <p:nvCxnSpPr>
              <p:cNvPr id="636" name="Straight Connector 635">
                <a:extLst>
                  <a:ext uri="{FF2B5EF4-FFF2-40B4-BE49-F238E27FC236}">
                    <a16:creationId xmlns:a16="http://schemas.microsoft.com/office/drawing/2014/main" id="{49589EF5-DBF1-1B77-646E-35A6B126E7C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875360" y="13613731"/>
                <a:ext cx="0" cy="612136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7" name="Straight Connector 636">
                <a:extLst>
                  <a:ext uri="{FF2B5EF4-FFF2-40B4-BE49-F238E27FC236}">
                    <a16:creationId xmlns:a16="http://schemas.microsoft.com/office/drawing/2014/main" id="{CD375D35-6E92-223F-F2DF-3A056C3420C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922897" y="13613731"/>
                <a:ext cx="0" cy="612136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A1E8372-8855-5298-425D-E92069AF3B23}"/>
                </a:ext>
              </a:extLst>
            </p:cNvPr>
            <p:cNvCxnSpPr>
              <a:cxnSpLocks/>
            </p:cNvCxnSpPr>
            <p:nvPr/>
          </p:nvCxnSpPr>
          <p:spPr>
            <a:xfrm>
              <a:off x="31848253" y="13681314"/>
              <a:ext cx="0" cy="83104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7120F7E-492D-6334-DDB8-C6D3E4E50472}"/>
                </a:ext>
              </a:extLst>
            </p:cNvPr>
            <p:cNvCxnSpPr>
              <a:cxnSpLocks/>
            </p:cNvCxnSpPr>
            <p:nvPr/>
          </p:nvCxnSpPr>
          <p:spPr>
            <a:xfrm>
              <a:off x="31912790" y="13681314"/>
              <a:ext cx="0" cy="83104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50" name="TextBox 1049">
            <a:extLst>
              <a:ext uri="{FF2B5EF4-FFF2-40B4-BE49-F238E27FC236}">
                <a16:creationId xmlns:a16="http://schemas.microsoft.com/office/drawing/2014/main" id="{4AE3109A-662B-6281-E0B1-CC2242AFBD73}"/>
              </a:ext>
            </a:extLst>
          </p:cNvPr>
          <p:cNvSpPr txBox="1"/>
          <p:nvPr/>
        </p:nvSpPr>
        <p:spPr>
          <a:xfrm>
            <a:off x="32957402" y="19989352"/>
            <a:ext cx="184731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1600">
              <a:latin typeface="Arial"/>
              <a:ea typeface="MS PGothic"/>
              <a:cs typeface="Arial"/>
            </a:endParaRPr>
          </a:p>
        </p:txBody>
      </p:sp>
      <p:sp>
        <p:nvSpPr>
          <p:cNvPr id="205" name="TextBox 204">
            <a:extLst>
              <a:ext uri="{FF2B5EF4-FFF2-40B4-BE49-F238E27FC236}">
                <a16:creationId xmlns:a16="http://schemas.microsoft.com/office/drawing/2014/main" id="{B8D743F5-05A7-7643-C4B6-88667E7A84CA}"/>
              </a:ext>
            </a:extLst>
          </p:cNvPr>
          <p:cNvSpPr txBox="1"/>
          <p:nvPr/>
        </p:nvSpPr>
        <p:spPr>
          <a:xfrm>
            <a:off x="34965981" y="5436255"/>
            <a:ext cx="1106938" cy="3893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latin typeface="Arial"/>
                <a:ea typeface="MS PGothic"/>
                <a:cs typeface="Arial"/>
              </a:rPr>
              <a:t>Normal</a:t>
            </a:r>
            <a:endParaRPr lang="en-US" sz="6600"/>
          </a:p>
        </p:txBody>
      </p:sp>
      <p:sp>
        <p:nvSpPr>
          <p:cNvPr id="206" name="TextBox 205">
            <a:extLst>
              <a:ext uri="{FF2B5EF4-FFF2-40B4-BE49-F238E27FC236}">
                <a16:creationId xmlns:a16="http://schemas.microsoft.com/office/drawing/2014/main" id="{FA5F3332-E189-C563-B0C1-2A77554A280C}"/>
              </a:ext>
            </a:extLst>
          </p:cNvPr>
          <p:cNvSpPr txBox="1"/>
          <p:nvPr/>
        </p:nvSpPr>
        <p:spPr>
          <a:xfrm>
            <a:off x="36067671" y="5436255"/>
            <a:ext cx="1999098" cy="3893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latin typeface="Arial"/>
                <a:ea typeface="MS PGothic"/>
                <a:cs typeface="Arial"/>
              </a:rPr>
              <a:t>Underexposed</a:t>
            </a:r>
            <a:endParaRPr lang="en-US" sz="6600"/>
          </a:p>
        </p:txBody>
      </p:sp>
      <p:sp>
        <p:nvSpPr>
          <p:cNvPr id="207" name="TextBox 206">
            <a:extLst>
              <a:ext uri="{FF2B5EF4-FFF2-40B4-BE49-F238E27FC236}">
                <a16:creationId xmlns:a16="http://schemas.microsoft.com/office/drawing/2014/main" id="{1DC95880-7817-E005-2475-59B9F3EF7139}"/>
              </a:ext>
            </a:extLst>
          </p:cNvPr>
          <p:cNvSpPr txBox="1"/>
          <p:nvPr/>
        </p:nvSpPr>
        <p:spPr>
          <a:xfrm>
            <a:off x="39966093" y="5436255"/>
            <a:ext cx="1120664" cy="3893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latin typeface="Arial"/>
                <a:ea typeface="MS PGothic"/>
                <a:cs typeface="Arial"/>
              </a:rPr>
              <a:t>Normal</a:t>
            </a:r>
            <a:endParaRPr lang="en-US" sz="6600"/>
          </a:p>
        </p:txBody>
      </p:sp>
      <p:sp>
        <p:nvSpPr>
          <p:cNvPr id="208" name="TextBox 207">
            <a:extLst>
              <a:ext uri="{FF2B5EF4-FFF2-40B4-BE49-F238E27FC236}">
                <a16:creationId xmlns:a16="http://schemas.microsoft.com/office/drawing/2014/main" id="{03CD1E3E-776C-F87E-D1D7-E141C49AEAD1}"/>
              </a:ext>
            </a:extLst>
          </p:cNvPr>
          <p:cNvSpPr txBox="1"/>
          <p:nvPr/>
        </p:nvSpPr>
        <p:spPr>
          <a:xfrm>
            <a:off x="41045152" y="5436255"/>
            <a:ext cx="1999098" cy="3893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latin typeface="Arial"/>
                <a:ea typeface="MS PGothic"/>
                <a:cs typeface="Arial"/>
              </a:rPr>
              <a:t>Underexposed</a:t>
            </a:r>
            <a:endParaRPr lang="en-US" sz="6600"/>
          </a:p>
        </p:txBody>
      </p:sp>
      <p:pic>
        <p:nvPicPr>
          <p:cNvPr id="522" name="Picture 521">
            <a:extLst>
              <a:ext uri="{FF2B5EF4-FFF2-40B4-BE49-F238E27FC236}">
                <a16:creationId xmlns:a16="http://schemas.microsoft.com/office/drawing/2014/main" id="{40B53F2E-0814-6B43-47C8-38445195207B}"/>
              </a:ext>
            </a:extLst>
          </p:cNvPr>
          <p:cNvPicPr>
            <a:picLocks noChangeAspect="1"/>
          </p:cNvPicPr>
          <p:nvPr/>
        </p:nvPicPr>
        <p:blipFill>
          <a:blip r:embed="rId142"/>
          <a:stretch>
            <a:fillRect/>
          </a:stretch>
        </p:blipFill>
        <p:spPr>
          <a:xfrm>
            <a:off x="33052048" y="5924146"/>
            <a:ext cx="1705963" cy="1282828"/>
          </a:xfrm>
          <a:prstGeom prst="rect">
            <a:avLst/>
          </a:prstGeom>
        </p:spPr>
      </p:pic>
      <p:pic>
        <p:nvPicPr>
          <p:cNvPr id="523" name="Picture 522">
            <a:extLst>
              <a:ext uri="{FF2B5EF4-FFF2-40B4-BE49-F238E27FC236}">
                <a16:creationId xmlns:a16="http://schemas.microsoft.com/office/drawing/2014/main" id="{D26F949E-42B5-25C7-1F86-39D02E7C192E}"/>
              </a:ext>
            </a:extLst>
          </p:cNvPr>
          <p:cNvPicPr>
            <a:picLocks noChangeAspect="1"/>
          </p:cNvPicPr>
          <p:nvPr/>
        </p:nvPicPr>
        <p:blipFill>
          <a:blip r:embed="rId143"/>
          <a:stretch>
            <a:fillRect/>
          </a:stretch>
        </p:blipFill>
        <p:spPr>
          <a:xfrm>
            <a:off x="34769519" y="5792310"/>
            <a:ext cx="1516412" cy="1520389"/>
          </a:xfrm>
          <a:prstGeom prst="rect">
            <a:avLst/>
          </a:prstGeom>
        </p:spPr>
      </p:pic>
      <p:pic>
        <p:nvPicPr>
          <p:cNvPr id="524" name="Picture 523">
            <a:extLst>
              <a:ext uri="{FF2B5EF4-FFF2-40B4-BE49-F238E27FC236}">
                <a16:creationId xmlns:a16="http://schemas.microsoft.com/office/drawing/2014/main" id="{85BEDC32-C318-1082-AA44-13D2EC93A41C}"/>
              </a:ext>
            </a:extLst>
          </p:cNvPr>
          <p:cNvPicPr>
            <a:picLocks noChangeAspect="1"/>
          </p:cNvPicPr>
          <p:nvPr/>
        </p:nvPicPr>
        <p:blipFill>
          <a:blip r:embed="rId144"/>
          <a:stretch>
            <a:fillRect/>
          </a:stretch>
        </p:blipFill>
        <p:spPr>
          <a:xfrm>
            <a:off x="36290000" y="5805365"/>
            <a:ext cx="1516412" cy="1520389"/>
          </a:xfrm>
          <a:prstGeom prst="rect">
            <a:avLst/>
          </a:prstGeom>
        </p:spPr>
      </p:pic>
      <p:pic>
        <p:nvPicPr>
          <p:cNvPr id="525" name="Picture 524" descr="A mirror ball on a brick wall&#10;&#10;Description automatically generated">
            <a:extLst>
              <a:ext uri="{FF2B5EF4-FFF2-40B4-BE49-F238E27FC236}">
                <a16:creationId xmlns:a16="http://schemas.microsoft.com/office/drawing/2014/main" id="{71A2D378-29F1-87BA-294C-13DD25D5DC0D}"/>
              </a:ext>
            </a:extLst>
          </p:cNvPr>
          <p:cNvPicPr>
            <a:picLocks noChangeAspect="1"/>
          </p:cNvPicPr>
          <p:nvPr/>
        </p:nvPicPr>
        <p:blipFill>
          <a:blip r:embed="rId145"/>
          <a:stretch>
            <a:fillRect/>
          </a:stretch>
        </p:blipFill>
        <p:spPr>
          <a:xfrm>
            <a:off x="33055508" y="7431849"/>
            <a:ext cx="1705963" cy="1282828"/>
          </a:xfrm>
          <a:prstGeom prst="rect">
            <a:avLst/>
          </a:prstGeom>
        </p:spPr>
      </p:pic>
      <p:pic>
        <p:nvPicPr>
          <p:cNvPr id="526" name="Picture 525" descr="A close-up of a black sphere&#10;&#10;Description automatically generated">
            <a:extLst>
              <a:ext uri="{FF2B5EF4-FFF2-40B4-BE49-F238E27FC236}">
                <a16:creationId xmlns:a16="http://schemas.microsoft.com/office/drawing/2014/main" id="{3D4494DB-1CA9-5520-4B98-2FB44BCF30F0}"/>
              </a:ext>
            </a:extLst>
          </p:cNvPr>
          <p:cNvPicPr>
            <a:picLocks noChangeAspect="1"/>
          </p:cNvPicPr>
          <p:nvPr/>
        </p:nvPicPr>
        <p:blipFill>
          <a:blip r:embed="rId146"/>
          <a:stretch>
            <a:fillRect/>
          </a:stretch>
        </p:blipFill>
        <p:spPr>
          <a:xfrm>
            <a:off x="34769519" y="7313068"/>
            <a:ext cx="1516412" cy="1520389"/>
          </a:xfrm>
          <a:prstGeom prst="rect">
            <a:avLst/>
          </a:prstGeom>
        </p:spPr>
      </p:pic>
      <p:pic>
        <p:nvPicPr>
          <p:cNvPr id="527" name="Picture 526" descr="A black sphere with a window in the background&#10;&#10;Description automatically generated">
            <a:extLst>
              <a:ext uri="{FF2B5EF4-FFF2-40B4-BE49-F238E27FC236}">
                <a16:creationId xmlns:a16="http://schemas.microsoft.com/office/drawing/2014/main" id="{EF43C3D2-A965-D7EB-2E1D-A2721ED61E59}"/>
              </a:ext>
            </a:extLst>
          </p:cNvPr>
          <p:cNvPicPr>
            <a:picLocks noChangeAspect="1"/>
          </p:cNvPicPr>
          <p:nvPr/>
        </p:nvPicPr>
        <p:blipFill>
          <a:blip r:embed="rId147"/>
          <a:stretch>
            <a:fillRect/>
          </a:stretch>
        </p:blipFill>
        <p:spPr>
          <a:xfrm>
            <a:off x="36290000" y="7313068"/>
            <a:ext cx="1516412" cy="1520389"/>
          </a:xfrm>
          <a:prstGeom prst="rect">
            <a:avLst/>
          </a:prstGeom>
        </p:spPr>
      </p:pic>
      <p:pic>
        <p:nvPicPr>
          <p:cNvPr id="1042" name="Picture 1041" descr="A person with a shiny silver ball over his face&#10;&#10;Description automatically generated">
            <a:extLst>
              <a:ext uri="{FF2B5EF4-FFF2-40B4-BE49-F238E27FC236}">
                <a16:creationId xmlns:a16="http://schemas.microsoft.com/office/drawing/2014/main" id="{6877F606-979F-D2D9-F04D-009B2D0C10D0}"/>
              </a:ext>
            </a:extLst>
          </p:cNvPr>
          <p:cNvPicPr>
            <a:picLocks noChangeAspect="1"/>
          </p:cNvPicPr>
          <p:nvPr/>
        </p:nvPicPr>
        <p:blipFill>
          <a:blip r:embed="rId148"/>
          <a:stretch>
            <a:fillRect/>
          </a:stretch>
        </p:blipFill>
        <p:spPr>
          <a:xfrm>
            <a:off x="33055508" y="8948651"/>
            <a:ext cx="1705963" cy="1282828"/>
          </a:xfrm>
          <a:prstGeom prst="rect">
            <a:avLst/>
          </a:prstGeom>
        </p:spPr>
      </p:pic>
      <p:pic>
        <p:nvPicPr>
          <p:cNvPr id="1051" name="Picture 1050" descr="A close-up of a mirror&#10;&#10;Description automatically generated">
            <a:extLst>
              <a:ext uri="{FF2B5EF4-FFF2-40B4-BE49-F238E27FC236}">
                <a16:creationId xmlns:a16="http://schemas.microsoft.com/office/drawing/2014/main" id="{0AB2D159-734F-BA79-BABC-9B5F0CD66EB6}"/>
              </a:ext>
            </a:extLst>
          </p:cNvPr>
          <p:cNvPicPr>
            <a:picLocks noChangeAspect="1"/>
          </p:cNvPicPr>
          <p:nvPr/>
        </p:nvPicPr>
        <p:blipFill>
          <a:blip r:embed="rId149"/>
          <a:stretch>
            <a:fillRect/>
          </a:stretch>
        </p:blipFill>
        <p:spPr>
          <a:xfrm>
            <a:off x="34769519" y="8829871"/>
            <a:ext cx="1516412" cy="1520389"/>
          </a:xfrm>
          <a:prstGeom prst="rect">
            <a:avLst/>
          </a:prstGeom>
        </p:spPr>
      </p:pic>
      <p:pic>
        <p:nvPicPr>
          <p:cNvPr id="1052" name="Picture 1051" descr="A close up of a mirror&#10;&#10;Description automatically generated">
            <a:extLst>
              <a:ext uri="{FF2B5EF4-FFF2-40B4-BE49-F238E27FC236}">
                <a16:creationId xmlns:a16="http://schemas.microsoft.com/office/drawing/2014/main" id="{EBBE2C1D-C13C-4943-97F7-8D64774F554E}"/>
              </a:ext>
            </a:extLst>
          </p:cNvPr>
          <p:cNvPicPr>
            <a:picLocks noChangeAspect="1"/>
          </p:cNvPicPr>
          <p:nvPr/>
        </p:nvPicPr>
        <p:blipFill>
          <a:blip r:embed="rId150"/>
          <a:stretch>
            <a:fillRect/>
          </a:stretch>
        </p:blipFill>
        <p:spPr>
          <a:xfrm>
            <a:off x="36290000" y="8829871"/>
            <a:ext cx="1516412" cy="1520389"/>
          </a:xfrm>
          <a:prstGeom prst="rect">
            <a:avLst/>
          </a:prstGeom>
        </p:spPr>
      </p:pic>
      <p:pic>
        <p:nvPicPr>
          <p:cNvPr id="1053" name="Picture 1052" descr="A large reflective ball over a street&#10;&#10;Description automatically generated">
            <a:extLst>
              <a:ext uri="{FF2B5EF4-FFF2-40B4-BE49-F238E27FC236}">
                <a16:creationId xmlns:a16="http://schemas.microsoft.com/office/drawing/2014/main" id="{F510DA9F-37DC-E6F6-C50F-C0C7FEFC51A7}"/>
              </a:ext>
            </a:extLst>
          </p:cNvPr>
          <p:cNvPicPr>
            <a:picLocks noChangeAspect="1"/>
          </p:cNvPicPr>
          <p:nvPr/>
        </p:nvPicPr>
        <p:blipFill>
          <a:blip r:embed="rId151"/>
          <a:stretch>
            <a:fillRect/>
          </a:stretch>
        </p:blipFill>
        <p:spPr>
          <a:xfrm>
            <a:off x="38041754" y="5924146"/>
            <a:ext cx="1705963" cy="1282828"/>
          </a:xfrm>
          <a:prstGeom prst="rect">
            <a:avLst/>
          </a:prstGeom>
        </p:spPr>
      </p:pic>
      <p:pic>
        <p:nvPicPr>
          <p:cNvPr id="1054" name="Picture 1053" descr="A close-up of a mirror ball&#10;&#10;Description automatically generated">
            <a:extLst>
              <a:ext uri="{FF2B5EF4-FFF2-40B4-BE49-F238E27FC236}">
                <a16:creationId xmlns:a16="http://schemas.microsoft.com/office/drawing/2014/main" id="{A57637C9-1A9F-2975-A3FC-22E4A7B34F74}"/>
              </a:ext>
            </a:extLst>
          </p:cNvPr>
          <p:cNvPicPr>
            <a:picLocks noChangeAspect="1"/>
          </p:cNvPicPr>
          <p:nvPr/>
        </p:nvPicPr>
        <p:blipFill>
          <a:blip r:embed="rId152"/>
          <a:stretch>
            <a:fillRect/>
          </a:stretch>
        </p:blipFill>
        <p:spPr>
          <a:xfrm>
            <a:off x="39753691" y="5796265"/>
            <a:ext cx="1516412" cy="1520389"/>
          </a:xfrm>
          <a:prstGeom prst="rect">
            <a:avLst/>
          </a:prstGeom>
        </p:spPr>
      </p:pic>
      <p:pic>
        <p:nvPicPr>
          <p:cNvPr id="1055" name="Picture 1054" descr="A close-up of a mirror ball&#10;&#10;Description automatically generated">
            <a:extLst>
              <a:ext uri="{FF2B5EF4-FFF2-40B4-BE49-F238E27FC236}">
                <a16:creationId xmlns:a16="http://schemas.microsoft.com/office/drawing/2014/main" id="{572943B0-7D6D-36FA-312E-BD7306A22908}"/>
              </a:ext>
            </a:extLst>
          </p:cNvPr>
          <p:cNvPicPr>
            <a:picLocks noChangeAspect="1"/>
          </p:cNvPicPr>
          <p:nvPr/>
        </p:nvPicPr>
        <p:blipFill>
          <a:blip r:embed="rId153"/>
          <a:stretch>
            <a:fillRect/>
          </a:stretch>
        </p:blipFill>
        <p:spPr>
          <a:xfrm>
            <a:off x="41270771" y="5796265"/>
            <a:ext cx="1516412" cy="1520389"/>
          </a:xfrm>
          <a:prstGeom prst="rect">
            <a:avLst/>
          </a:prstGeom>
        </p:spPr>
      </p:pic>
      <p:pic>
        <p:nvPicPr>
          <p:cNvPr id="1056" name="Picture 1055" descr="A large mirror ball above a beach&#10;&#10;Description automatically generated">
            <a:extLst>
              <a:ext uri="{FF2B5EF4-FFF2-40B4-BE49-F238E27FC236}">
                <a16:creationId xmlns:a16="http://schemas.microsoft.com/office/drawing/2014/main" id="{4D9338D5-D4BB-D0EF-5F51-8F74C33767EB}"/>
              </a:ext>
            </a:extLst>
          </p:cNvPr>
          <p:cNvPicPr>
            <a:picLocks noChangeAspect="1"/>
          </p:cNvPicPr>
          <p:nvPr/>
        </p:nvPicPr>
        <p:blipFill>
          <a:blip r:embed="rId154"/>
          <a:stretch>
            <a:fillRect/>
          </a:stretch>
        </p:blipFill>
        <p:spPr>
          <a:xfrm>
            <a:off x="38041754" y="7398077"/>
            <a:ext cx="1705963" cy="1282828"/>
          </a:xfrm>
          <a:prstGeom prst="rect">
            <a:avLst/>
          </a:prstGeom>
        </p:spPr>
      </p:pic>
      <p:pic>
        <p:nvPicPr>
          <p:cNvPr id="1057" name="Picture 1056" descr="A circular object with a blue sky and trees&#10;&#10;Description automatically generated">
            <a:extLst>
              <a:ext uri="{FF2B5EF4-FFF2-40B4-BE49-F238E27FC236}">
                <a16:creationId xmlns:a16="http://schemas.microsoft.com/office/drawing/2014/main" id="{CB13ED58-1305-DE7F-FBEF-F906213FD51C}"/>
              </a:ext>
            </a:extLst>
          </p:cNvPr>
          <p:cNvPicPr>
            <a:picLocks noChangeAspect="1"/>
          </p:cNvPicPr>
          <p:nvPr/>
        </p:nvPicPr>
        <p:blipFill>
          <a:blip r:embed="rId155"/>
          <a:stretch>
            <a:fillRect/>
          </a:stretch>
        </p:blipFill>
        <p:spPr>
          <a:xfrm>
            <a:off x="39753691" y="7321137"/>
            <a:ext cx="1516412" cy="1520389"/>
          </a:xfrm>
          <a:prstGeom prst="rect">
            <a:avLst/>
          </a:prstGeom>
        </p:spPr>
      </p:pic>
      <p:pic>
        <p:nvPicPr>
          <p:cNvPr id="1058" name="Picture 1057" descr="A circular object with a blue sky and trees&#10;&#10;Description automatically generated">
            <a:extLst>
              <a:ext uri="{FF2B5EF4-FFF2-40B4-BE49-F238E27FC236}">
                <a16:creationId xmlns:a16="http://schemas.microsoft.com/office/drawing/2014/main" id="{58728132-C45A-8CA3-4D30-6DB7ADEAA058}"/>
              </a:ext>
            </a:extLst>
          </p:cNvPr>
          <p:cNvPicPr>
            <a:picLocks noChangeAspect="1"/>
          </p:cNvPicPr>
          <p:nvPr/>
        </p:nvPicPr>
        <p:blipFill>
          <a:blip r:embed="rId156"/>
          <a:stretch>
            <a:fillRect/>
          </a:stretch>
        </p:blipFill>
        <p:spPr>
          <a:xfrm>
            <a:off x="41270771" y="7321137"/>
            <a:ext cx="1516412" cy="1520389"/>
          </a:xfrm>
          <a:prstGeom prst="rect">
            <a:avLst/>
          </a:prstGeom>
        </p:spPr>
      </p:pic>
      <p:pic>
        <p:nvPicPr>
          <p:cNvPr id="1060" name="Picture 1059" descr="A child with a pearl earring&#10;&#10;Description automatically generated">
            <a:extLst>
              <a:ext uri="{FF2B5EF4-FFF2-40B4-BE49-F238E27FC236}">
                <a16:creationId xmlns:a16="http://schemas.microsoft.com/office/drawing/2014/main" id="{ADADB1D2-B96F-2290-C7AA-F37A0215C18A}"/>
              </a:ext>
            </a:extLst>
          </p:cNvPr>
          <p:cNvPicPr>
            <a:picLocks noChangeAspect="1"/>
          </p:cNvPicPr>
          <p:nvPr/>
        </p:nvPicPr>
        <p:blipFill>
          <a:blip r:embed="rId157"/>
          <a:stretch>
            <a:fillRect/>
          </a:stretch>
        </p:blipFill>
        <p:spPr>
          <a:xfrm>
            <a:off x="33030205" y="15101950"/>
            <a:ext cx="1705963" cy="1282828"/>
          </a:xfrm>
          <a:prstGeom prst="rect">
            <a:avLst/>
          </a:prstGeom>
        </p:spPr>
      </p:pic>
      <p:pic>
        <p:nvPicPr>
          <p:cNvPr id="1061" name="Picture 1060" descr="A close up of a ball&#10;&#10;Description automatically generated">
            <a:extLst>
              <a:ext uri="{FF2B5EF4-FFF2-40B4-BE49-F238E27FC236}">
                <a16:creationId xmlns:a16="http://schemas.microsoft.com/office/drawing/2014/main" id="{EC05BBDF-2F9A-03AE-9528-89A4241F8BA7}"/>
              </a:ext>
            </a:extLst>
          </p:cNvPr>
          <p:cNvPicPr>
            <a:picLocks noChangeAspect="1"/>
          </p:cNvPicPr>
          <p:nvPr/>
        </p:nvPicPr>
        <p:blipFill>
          <a:blip r:embed="rId158"/>
          <a:stretch>
            <a:fillRect/>
          </a:stretch>
        </p:blipFill>
        <p:spPr>
          <a:xfrm>
            <a:off x="34769519" y="14983168"/>
            <a:ext cx="1516412" cy="1520389"/>
          </a:xfrm>
          <a:prstGeom prst="rect">
            <a:avLst/>
          </a:prstGeom>
        </p:spPr>
      </p:pic>
      <p:pic>
        <p:nvPicPr>
          <p:cNvPr id="1062" name="Picture 1061" descr="A close up of a ball&#10;&#10;Description automatically generated">
            <a:extLst>
              <a:ext uri="{FF2B5EF4-FFF2-40B4-BE49-F238E27FC236}">
                <a16:creationId xmlns:a16="http://schemas.microsoft.com/office/drawing/2014/main" id="{72E8E554-4E9F-6BDE-4EA2-E21C2CC432A5}"/>
              </a:ext>
            </a:extLst>
          </p:cNvPr>
          <p:cNvPicPr>
            <a:picLocks noChangeAspect="1"/>
          </p:cNvPicPr>
          <p:nvPr/>
        </p:nvPicPr>
        <p:blipFill>
          <a:blip r:embed="rId159"/>
          <a:stretch>
            <a:fillRect/>
          </a:stretch>
        </p:blipFill>
        <p:spPr>
          <a:xfrm>
            <a:off x="36290000" y="14983168"/>
            <a:ext cx="1516412" cy="1520389"/>
          </a:xfrm>
          <a:prstGeom prst="rect">
            <a:avLst/>
          </a:prstGeom>
        </p:spPr>
      </p:pic>
      <p:pic>
        <p:nvPicPr>
          <p:cNvPr id="1063" name="Picture 1062" descr="A crowd of people at a concert&#10;&#10;Description automatically generated">
            <a:extLst>
              <a:ext uri="{FF2B5EF4-FFF2-40B4-BE49-F238E27FC236}">
                <a16:creationId xmlns:a16="http://schemas.microsoft.com/office/drawing/2014/main" id="{AF096E19-C294-84F3-75E4-A5D57B2076AD}"/>
              </a:ext>
            </a:extLst>
          </p:cNvPr>
          <p:cNvPicPr>
            <a:picLocks noChangeAspect="1"/>
          </p:cNvPicPr>
          <p:nvPr/>
        </p:nvPicPr>
        <p:blipFill>
          <a:blip r:embed="rId160"/>
          <a:stretch>
            <a:fillRect/>
          </a:stretch>
        </p:blipFill>
        <p:spPr>
          <a:xfrm>
            <a:off x="33053266" y="10469779"/>
            <a:ext cx="1705963" cy="1282828"/>
          </a:xfrm>
          <a:prstGeom prst="rect">
            <a:avLst/>
          </a:prstGeom>
        </p:spPr>
      </p:pic>
      <p:pic>
        <p:nvPicPr>
          <p:cNvPr id="1064" name="Picture 1063" descr="A red circle with a black background&#10;&#10;Description automatically generated">
            <a:extLst>
              <a:ext uri="{FF2B5EF4-FFF2-40B4-BE49-F238E27FC236}">
                <a16:creationId xmlns:a16="http://schemas.microsoft.com/office/drawing/2014/main" id="{CE8B3312-6674-97CD-181A-53CDAA17CA02}"/>
              </a:ext>
            </a:extLst>
          </p:cNvPr>
          <p:cNvPicPr>
            <a:picLocks noChangeAspect="1"/>
          </p:cNvPicPr>
          <p:nvPr/>
        </p:nvPicPr>
        <p:blipFill>
          <a:blip r:embed="rId161"/>
          <a:stretch>
            <a:fillRect/>
          </a:stretch>
        </p:blipFill>
        <p:spPr>
          <a:xfrm>
            <a:off x="34769518" y="10350999"/>
            <a:ext cx="1516412" cy="1520389"/>
          </a:xfrm>
          <a:prstGeom prst="rect">
            <a:avLst/>
          </a:prstGeom>
        </p:spPr>
      </p:pic>
      <p:pic>
        <p:nvPicPr>
          <p:cNvPr id="1065" name="Picture 1064" descr="A red circle with a black background&#10;&#10;Description automatically generated">
            <a:extLst>
              <a:ext uri="{FF2B5EF4-FFF2-40B4-BE49-F238E27FC236}">
                <a16:creationId xmlns:a16="http://schemas.microsoft.com/office/drawing/2014/main" id="{BA3E146B-4BF3-6C09-618C-E3D04B2DEB09}"/>
              </a:ext>
            </a:extLst>
          </p:cNvPr>
          <p:cNvPicPr>
            <a:picLocks noChangeAspect="1"/>
          </p:cNvPicPr>
          <p:nvPr/>
        </p:nvPicPr>
        <p:blipFill>
          <a:blip r:embed="rId162"/>
          <a:stretch>
            <a:fillRect/>
          </a:stretch>
        </p:blipFill>
        <p:spPr>
          <a:xfrm>
            <a:off x="36289999" y="10350999"/>
            <a:ext cx="1516412" cy="1520389"/>
          </a:xfrm>
          <a:prstGeom prst="rect">
            <a:avLst/>
          </a:prstGeom>
        </p:spPr>
      </p:pic>
      <p:pic>
        <p:nvPicPr>
          <p:cNvPr id="1066" name="Picture 1065" descr="A person holding a silver ball&#10;&#10;Description automatically generated">
            <a:extLst>
              <a:ext uri="{FF2B5EF4-FFF2-40B4-BE49-F238E27FC236}">
                <a16:creationId xmlns:a16="http://schemas.microsoft.com/office/drawing/2014/main" id="{52E7DF97-CD4E-5D9A-BC9D-0431763485E2}"/>
              </a:ext>
            </a:extLst>
          </p:cNvPr>
          <p:cNvPicPr>
            <a:picLocks noChangeAspect="1"/>
          </p:cNvPicPr>
          <p:nvPr/>
        </p:nvPicPr>
        <p:blipFill>
          <a:blip r:embed="rId163"/>
          <a:stretch>
            <a:fillRect/>
          </a:stretch>
        </p:blipFill>
        <p:spPr>
          <a:xfrm>
            <a:off x="38041753" y="8936422"/>
            <a:ext cx="1705963" cy="1282828"/>
          </a:xfrm>
          <a:prstGeom prst="rect">
            <a:avLst/>
          </a:prstGeom>
        </p:spPr>
      </p:pic>
      <p:pic>
        <p:nvPicPr>
          <p:cNvPr id="1067" name="Picture 1066" descr="A close up of a sphere&#10;&#10;Description automatically generated">
            <a:extLst>
              <a:ext uri="{FF2B5EF4-FFF2-40B4-BE49-F238E27FC236}">
                <a16:creationId xmlns:a16="http://schemas.microsoft.com/office/drawing/2014/main" id="{BF124B87-B99E-ADD0-EBB5-38EAB9FB13F5}"/>
              </a:ext>
            </a:extLst>
          </p:cNvPr>
          <p:cNvPicPr>
            <a:picLocks noChangeAspect="1"/>
          </p:cNvPicPr>
          <p:nvPr/>
        </p:nvPicPr>
        <p:blipFill>
          <a:blip r:embed="rId164"/>
          <a:stretch>
            <a:fillRect/>
          </a:stretch>
        </p:blipFill>
        <p:spPr>
          <a:xfrm>
            <a:off x="39753690" y="8843345"/>
            <a:ext cx="1516412" cy="1520389"/>
          </a:xfrm>
          <a:prstGeom prst="rect">
            <a:avLst/>
          </a:prstGeom>
        </p:spPr>
      </p:pic>
      <p:pic>
        <p:nvPicPr>
          <p:cNvPr id="1068" name="Picture 1067" descr="A close up of a sphere&#10;&#10;Description automatically generated">
            <a:extLst>
              <a:ext uri="{FF2B5EF4-FFF2-40B4-BE49-F238E27FC236}">
                <a16:creationId xmlns:a16="http://schemas.microsoft.com/office/drawing/2014/main" id="{2E48C11A-61ED-FEBC-AE54-AAE9AE9E367E}"/>
              </a:ext>
            </a:extLst>
          </p:cNvPr>
          <p:cNvPicPr>
            <a:picLocks noChangeAspect="1"/>
          </p:cNvPicPr>
          <p:nvPr/>
        </p:nvPicPr>
        <p:blipFill>
          <a:blip r:embed="rId165"/>
          <a:stretch>
            <a:fillRect/>
          </a:stretch>
        </p:blipFill>
        <p:spPr>
          <a:xfrm>
            <a:off x="41270770" y="8843345"/>
            <a:ext cx="1516412" cy="1520389"/>
          </a:xfrm>
          <a:prstGeom prst="rect">
            <a:avLst/>
          </a:prstGeom>
        </p:spPr>
      </p:pic>
      <p:pic>
        <p:nvPicPr>
          <p:cNvPr id="1069" name="Picture 1068" descr="A large reflective ball in a hallway&#10;&#10;Description automatically generated">
            <a:extLst>
              <a:ext uri="{FF2B5EF4-FFF2-40B4-BE49-F238E27FC236}">
                <a16:creationId xmlns:a16="http://schemas.microsoft.com/office/drawing/2014/main" id="{169CA334-C967-6301-F6E6-3F7AB805B94C}"/>
              </a:ext>
            </a:extLst>
          </p:cNvPr>
          <p:cNvPicPr>
            <a:picLocks noChangeAspect="1"/>
          </p:cNvPicPr>
          <p:nvPr/>
        </p:nvPicPr>
        <p:blipFill>
          <a:blip r:embed="rId166"/>
          <a:stretch>
            <a:fillRect/>
          </a:stretch>
        </p:blipFill>
        <p:spPr>
          <a:xfrm>
            <a:off x="33053267" y="11986249"/>
            <a:ext cx="1705963" cy="1282828"/>
          </a:xfrm>
          <a:prstGeom prst="rect">
            <a:avLst/>
          </a:prstGeom>
        </p:spPr>
      </p:pic>
      <p:pic>
        <p:nvPicPr>
          <p:cNvPr id="1070" name="Picture 1069" descr="A shiny ball with a black background&#10;&#10;Description automatically generated">
            <a:extLst>
              <a:ext uri="{FF2B5EF4-FFF2-40B4-BE49-F238E27FC236}">
                <a16:creationId xmlns:a16="http://schemas.microsoft.com/office/drawing/2014/main" id="{2E85EDCC-699C-C938-C6C4-954792C148B6}"/>
              </a:ext>
            </a:extLst>
          </p:cNvPr>
          <p:cNvPicPr>
            <a:picLocks noChangeAspect="1"/>
          </p:cNvPicPr>
          <p:nvPr/>
        </p:nvPicPr>
        <p:blipFill>
          <a:blip r:embed="rId167"/>
          <a:stretch>
            <a:fillRect/>
          </a:stretch>
        </p:blipFill>
        <p:spPr>
          <a:xfrm>
            <a:off x="34769519" y="11867469"/>
            <a:ext cx="1516412" cy="1520389"/>
          </a:xfrm>
          <a:prstGeom prst="rect">
            <a:avLst/>
          </a:prstGeom>
        </p:spPr>
      </p:pic>
      <p:pic>
        <p:nvPicPr>
          <p:cNvPr id="1071" name="Picture 1070" descr="A black sphere with a black background&#10;&#10;Description automatically generated">
            <a:extLst>
              <a:ext uri="{FF2B5EF4-FFF2-40B4-BE49-F238E27FC236}">
                <a16:creationId xmlns:a16="http://schemas.microsoft.com/office/drawing/2014/main" id="{46E4681B-7C03-45C5-0BB3-4B35B1AA4196}"/>
              </a:ext>
            </a:extLst>
          </p:cNvPr>
          <p:cNvPicPr>
            <a:picLocks noChangeAspect="1"/>
          </p:cNvPicPr>
          <p:nvPr/>
        </p:nvPicPr>
        <p:blipFill>
          <a:blip r:embed="rId168"/>
          <a:stretch>
            <a:fillRect/>
          </a:stretch>
        </p:blipFill>
        <p:spPr>
          <a:xfrm>
            <a:off x="36290000" y="11867469"/>
            <a:ext cx="1516412" cy="1520389"/>
          </a:xfrm>
          <a:prstGeom prst="rect">
            <a:avLst/>
          </a:prstGeom>
        </p:spPr>
      </p:pic>
      <p:pic>
        <p:nvPicPr>
          <p:cNvPr id="1072" name="Picture 1071" descr="A mirror ball in the desert&#10;&#10;Description automatically generated">
            <a:extLst>
              <a:ext uri="{FF2B5EF4-FFF2-40B4-BE49-F238E27FC236}">
                <a16:creationId xmlns:a16="http://schemas.microsoft.com/office/drawing/2014/main" id="{5C3150C6-493C-4497-755E-29A32FE7EAAB}"/>
              </a:ext>
            </a:extLst>
          </p:cNvPr>
          <p:cNvPicPr>
            <a:picLocks noChangeAspect="1"/>
          </p:cNvPicPr>
          <p:nvPr/>
        </p:nvPicPr>
        <p:blipFill>
          <a:blip r:embed="rId169"/>
          <a:stretch>
            <a:fillRect/>
          </a:stretch>
        </p:blipFill>
        <p:spPr>
          <a:xfrm>
            <a:off x="38041754" y="10452891"/>
            <a:ext cx="1705963" cy="1282828"/>
          </a:xfrm>
          <a:prstGeom prst="rect">
            <a:avLst/>
          </a:prstGeom>
        </p:spPr>
      </p:pic>
      <p:pic>
        <p:nvPicPr>
          <p:cNvPr id="1073" name="Picture 1072" descr="A close-up of a mirror&#10;&#10;Description automatically generated">
            <a:extLst>
              <a:ext uri="{FF2B5EF4-FFF2-40B4-BE49-F238E27FC236}">
                <a16:creationId xmlns:a16="http://schemas.microsoft.com/office/drawing/2014/main" id="{3B871251-C2AD-9334-02EF-478AEC4B08E2}"/>
              </a:ext>
            </a:extLst>
          </p:cNvPr>
          <p:cNvPicPr>
            <a:picLocks noChangeAspect="1"/>
          </p:cNvPicPr>
          <p:nvPr/>
        </p:nvPicPr>
        <p:blipFill>
          <a:blip r:embed="rId170"/>
          <a:stretch>
            <a:fillRect/>
          </a:stretch>
        </p:blipFill>
        <p:spPr>
          <a:xfrm>
            <a:off x="39753691" y="10359815"/>
            <a:ext cx="1516412" cy="1520389"/>
          </a:xfrm>
          <a:prstGeom prst="rect">
            <a:avLst/>
          </a:prstGeom>
        </p:spPr>
      </p:pic>
      <p:pic>
        <p:nvPicPr>
          <p:cNvPr id="1074" name="Picture 1073" descr="A circular object with a sun shining through it&#10;&#10;Description automatically generated">
            <a:extLst>
              <a:ext uri="{FF2B5EF4-FFF2-40B4-BE49-F238E27FC236}">
                <a16:creationId xmlns:a16="http://schemas.microsoft.com/office/drawing/2014/main" id="{46181F6D-856C-5D36-22D0-024FF140A8CB}"/>
              </a:ext>
            </a:extLst>
          </p:cNvPr>
          <p:cNvPicPr>
            <a:picLocks noChangeAspect="1"/>
          </p:cNvPicPr>
          <p:nvPr/>
        </p:nvPicPr>
        <p:blipFill>
          <a:blip r:embed="rId171"/>
          <a:stretch>
            <a:fillRect/>
          </a:stretch>
        </p:blipFill>
        <p:spPr>
          <a:xfrm>
            <a:off x="41270771" y="10359815"/>
            <a:ext cx="1516412" cy="1520389"/>
          </a:xfrm>
          <a:prstGeom prst="rect">
            <a:avLst/>
          </a:prstGeom>
        </p:spPr>
      </p:pic>
      <p:pic>
        <p:nvPicPr>
          <p:cNvPr id="1075" name="Picture 1074" descr="A large reflective sphere in a city&#10;&#10;Description automatically generated">
            <a:extLst>
              <a:ext uri="{FF2B5EF4-FFF2-40B4-BE49-F238E27FC236}">
                <a16:creationId xmlns:a16="http://schemas.microsoft.com/office/drawing/2014/main" id="{D4E164A7-809F-F379-DC84-E8D5365A2A9D}"/>
              </a:ext>
            </a:extLst>
          </p:cNvPr>
          <p:cNvPicPr>
            <a:picLocks noChangeAspect="1"/>
          </p:cNvPicPr>
          <p:nvPr/>
        </p:nvPicPr>
        <p:blipFill>
          <a:blip r:embed="rId172"/>
          <a:stretch>
            <a:fillRect/>
          </a:stretch>
        </p:blipFill>
        <p:spPr>
          <a:xfrm>
            <a:off x="38041754" y="12013445"/>
            <a:ext cx="1705963" cy="1282828"/>
          </a:xfrm>
          <a:prstGeom prst="rect">
            <a:avLst/>
          </a:prstGeom>
        </p:spPr>
      </p:pic>
      <p:pic>
        <p:nvPicPr>
          <p:cNvPr id="1076" name="Picture 1075" descr="A close-up of a sphere&#10;&#10;Description automatically generated">
            <a:extLst>
              <a:ext uri="{FF2B5EF4-FFF2-40B4-BE49-F238E27FC236}">
                <a16:creationId xmlns:a16="http://schemas.microsoft.com/office/drawing/2014/main" id="{B071F083-B6AF-49C1-DEAF-959CA16D9F4F}"/>
              </a:ext>
            </a:extLst>
          </p:cNvPr>
          <p:cNvPicPr>
            <a:picLocks noChangeAspect="1"/>
          </p:cNvPicPr>
          <p:nvPr/>
        </p:nvPicPr>
        <p:blipFill>
          <a:blip r:embed="rId173"/>
          <a:stretch>
            <a:fillRect/>
          </a:stretch>
        </p:blipFill>
        <p:spPr>
          <a:xfrm>
            <a:off x="39753691" y="11876285"/>
            <a:ext cx="1516412" cy="1520389"/>
          </a:xfrm>
          <a:prstGeom prst="rect">
            <a:avLst/>
          </a:prstGeom>
        </p:spPr>
      </p:pic>
      <p:pic>
        <p:nvPicPr>
          <p:cNvPr id="1077" name="Picture 1076" descr="A close up of a sphere&#10;&#10;Description automatically generated">
            <a:extLst>
              <a:ext uri="{FF2B5EF4-FFF2-40B4-BE49-F238E27FC236}">
                <a16:creationId xmlns:a16="http://schemas.microsoft.com/office/drawing/2014/main" id="{C85C32FD-AE66-16B7-DB62-109215D2A2DD}"/>
              </a:ext>
            </a:extLst>
          </p:cNvPr>
          <p:cNvPicPr>
            <a:picLocks noChangeAspect="1"/>
          </p:cNvPicPr>
          <p:nvPr/>
        </p:nvPicPr>
        <p:blipFill>
          <a:blip r:embed="rId174"/>
          <a:stretch>
            <a:fillRect/>
          </a:stretch>
        </p:blipFill>
        <p:spPr>
          <a:xfrm>
            <a:off x="41270771" y="11876285"/>
            <a:ext cx="1516412" cy="1520389"/>
          </a:xfrm>
          <a:prstGeom prst="rect">
            <a:avLst/>
          </a:prstGeom>
        </p:spPr>
      </p:pic>
      <p:pic>
        <p:nvPicPr>
          <p:cNvPr id="1078" name="Picture 1077" descr="A silver ball on a plate&#10;&#10;Description automatically generated">
            <a:extLst>
              <a:ext uri="{FF2B5EF4-FFF2-40B4-BE49-F238E27FC236}">
                <a16:creationId xmlns:a16="http://schemas.microsoft.com/office/drawing/2014/main" id="{2A24FAD2-2E11-914D-8B44-4B9704A88AC3}"/>
              </a:ext>
            </a:extLst>
          </p:cNvPr>
          <p:cNvPicPr>
            <a:picLocks noChangeAspect="1"/>
          </p:cNvPicPr>
          <p:nvPr/>
        </p:nvPicPr>
        <p:blipFill>
          <a:blip r:embed="rId175"/>
          <a:stretch>
            <a:fillRect/>
          </a:stretch>
        </p:blipFill>
        <p:spPr>
          <a:xfrm>
            <a:off x="38041754" y="15072835"/>
            <a:ext cx="1705963" cy="1282828"/>
          </a:xfrm>
          <a:prstGeom prst="rect">
            <a:avLst/>
          </a:prstGeom>
        </p:spPr>
      </p:pic>
      <p:pic>
        <p:nvPicPr>
          <p:cNvPr id="1079" name="Picture 1078" descr="A close-up of a sphere&#10;&#10;Description automatically generated">
            <a:extLst>
              <a:ext uri="{FF2B5EF4-FFF2-40B4-BE49-F238E27FC236}">
                <a16:creationId xmlns:a16="http://schemas.microsoft.com/office/drawing/2014/main" id="{6309BE99-DDB7-A435-DDE5-42ECBBFA0805}"/>
              </a:ext>
            </a:extLst>
          </p:cNvPr>
          <p:cNvPicPr>
            <a:picLocks noChangeAspect="1"/>
          </p:cNvPicPr>
          <p:nvPr/>
        </p:nvPicPr>
        <p:blipFill>
          <a:blip r:embed="rId176"/>
          <a:stretch>
            <a:fillRect/>
          </a:stretch>
        </p:blipFill>
        <p:spPr>
          <a:xfrm>
            <a:off x="39753691" y="14979758"/>
            <a:ext cx="1516412" cy="1520389"/>
          </a:xfrm>
          <a:prstGeom prst="rect">
            <a:avLst/>
          </a:prstGeom>
        </p:spPr>
      </p:pic>
      <p:pic>
        <p:nvPicPr>
          <p:cNvPr id="1080" name="Picture 1079" descr="A close up of a sphere&#10;&#10;Description automatically generated">
            <a:extLst>
              <a:ext uri="{FF2B5EF4-FFF2-40B4-BE49-F238E27FC236}">
                <a16:creationId xmlns:a16="http://schemas.microsoft.com/office/drawing/2014/main" id="{6E97884D-3888-0C75-10EC-0AA07421ACF6}"/>
              </a:ext>
            </a:extLst>
          </p:cNvPr>
          <p:cNvPicPr>
            <a:picLocks noChangeAspect="1"/>
          </p:cNvPicPr>
          <p:nvPr/>
        </p:nvPicPr>
        <p:blipFill>
          <a:blip r:embed="rId177"/>
          <a:stretch>
            <a:fillRect/>
          </a:stretch>
        </p:blipFill>
        <p:spPr>
          <a:xfrm>
            <a:off x="41270771" y="14979758"/>
            <a:ext cx="1516412" cy="1520389"/>
          </a:xfrm>
          <a:prstGeom prst="rect">
            <a:avLst/>
          </a:prstGeom>
        </p:spPr>
      </p:pic>
      <p:pic>
        <p:nvPicPr>
          <p:cNvPr id="1081" name="Picture 1080" descr="A bus on the road&#10;&#10;Description automatically generated">
            <a:extLst>
              <a:ext uri="{FF2B5EF4-FFF2-40B4-BE49-F238E27FC236}">
                <a16:creationId xmlns:a16="http://schemas.microsoft.com/office/drawing/2014/main" id="{95F55A09-057C-4253-9AFF-D71383525660}"/>
              </a:ext>
            </a:extLst>
          </p:cNvPr>
          <p:cNvPicPr>
            <a:picLocks noChangeAspect="1"/>
          </p:cNvPicPr>
          <p:nvPr/>
        </p:nvPicPr>
        <p:blipFill>
          <a:blip r:embed="rId178"/>
          <a:stretch>
            <a:fillRect/>
          </a:stretch>
        </p:blipFill>
        <p:spPr>
          <a:xfrm>
            <a:off x="38041754" y="13529915"/>
            <a:ext cx="1705963" cy="1282828"/>
          </a:xfrm>
          <a:prstGeom prst="rect">
            <a:avLst/>
          </a:prstGeom>
        </p:spPr>
      </p:pic>
      <p:pic>
        <p:nvPicPr>
          <p:cNvPr id="1082" name="Picture 1081" descr="A reflection of trees in a mirror&#10;&#10;Description automatically generated">
            <a:extLst>
              <a:ext uri="{FF2B5EF4-FFF2-40B4-BE49-F238E27FC236}">
                <a16:creationId xmlns:a16="http://schemas.microsoft.com/office/drawing/2014/main" id="{47E4B78A-91DF-51CF-5B04-C320E4635125}"/>
              </a:ext>
            </a:extLst>
          </p:cNvPr>
          <p:cNvPicPr>
            <a:picLocks noChangeAspect="1"/>
          </p:cNvPicPr>
          <p:nvPr/>
        </p:nvPicPr>
        <p:blipFill>
          <a:blip r:embed="rId179"/>
          <a:stretch>
            <a:fillRect/>
          </a:stretch>
        </p:blipFill>
        <p:spPr>
          <a:xfrm>
            <a:off x="39753691" y="13436839"/>
            <a:ext cx="1516412" cy="1520389"/>
          </a:xfrm>
          <a:prstGeom prst="rect">
            <a:avLst/>
          </a:prstGeom>
        </p:spPr>
      </p:pic>
      <p:pic>
        <p:nvPicPr>
          <p:cNvPr id="1083" name="Picture 1082" descr="A reflection of a light in a sphere&#10;&#10;Description automatically generated">
            <a:extLst>
              <a:ext uri="{FF2B5EF4-FFF2-40B4-BE49-F238E27FC236}">
                <a16:creationId xmlns:a16="http://schemas.microsoft.com/office/drawing/2014/main" id="{853FE873-152D-66BF-D480-B9E2094F7CE0}"/>
              </a:ext>
            </a:extLst>
          </p:cNvPr>
          <p:cNvPicPr>
            <a:picLocks noChangeAspect="1"/>
          </p:cNvPicPr>
          <p:nvPr/>
        </p:nvPicPr>
        <p:blipFill>
          <a:blip r:embed="rId180"/>
          <a:stretch>
            <a:fillRect/>
          </a:stretch>
        </p:blipFill>
        <p:spPr>
          <a:xfrm>
            <a:off x="41270771" y="13436839"/>
            <a:ext cx="1516412" cy="1520389"/>
          </a:xfrm>
          <a:prstGeom prst="rect">
            <a:avLst/>
          </a:prstGeom>
        </p:spPr>
      </p:pic>
      <p:pic>
        <p:nvPicPr>
          <p:cNvPr id="1084" name="Picture 1083" descr="A reflection of a lighthouse on a reflective ball above a body of water&#10;&#10;Description automatically generated">
            <a:extLst>
              <a:ext uri="{FF2B5EF4-FFF2-40B4-BE49-F238E27FC236}">
                <a16:creationId xmlns:a16="http://schemas.microsoft.com/office/drawing/2014/main" id="{908A6742-6225-D3B8-5672-11B37907F5E4}"/>
              </a:ext>
            </a:extLst>
          </p:cNvPr>
          <p:cNvPicPr>
            <a:picLocks noChangeAspect="1"/>
          </p:cNvPicPr>
          <p:nvPr/>
        </p:nvPicPr>
        <p:blipFill>
          <a:blip r:embed="rId181"/>
          <a:stretch>
            <a:fillRect/>
          </a:stretch>
        </p:blipFill>
        <p:spPr>
          <a:xfrm>
            <a:off x="33057681" y="13556528"/>
            <a:ext cx="1705963" cy="1282828"/>
          </a:xfrm>
          <a:prstGeom prst="rect">
            <a:avLst/>
          </a:prstGeom>
        </p:spPr>
      </p:pic>
      <p:pic>
        <p:nvPicPr>
          <p:cNvPr id="1085" name="Picture 1084" descr="A reflection of a river and a grassy field&#10;&#10;Description automatically generated">
            <a:extLst>
              <a:ext uri="{FF2B5EF4-FFF2-40B4-BE49-F238E27FC236}">
                <a16:creationId xmlns:a16="http://schemas.microsoft.com/office/drawing/2014/main" id="{67E6ED3F-A53A-61E1-FF94-C644975CD98B}"/>
              </a:ext>
            </a:extLst>
          </p:cNvPr>
          <p:cNvPicPr>
            <a:picLocks noChangeAspect="1"/>
          </p:cNvPicPr>
          <p:nvPr/>
        </p:nvPicPr>
        <p:blipFill>
          <a:blip r:embed="rId182"/>
          <a:stretch>
            <a:fillRect/>
          </a:stretch>
        </p:blipFill>
        <p:spPr>
          <a:xfrm>
            <a:off x="34769519" y="13437746"/>
            <a:ext cx="1516412" cy="1520389"/>
          </a:xfrm>
          <a:prstGeom prst="rect">
            <a:avLst/>
          </a:prstGeom>
        </p:spPr>
      </p:pic>
      <p:pic>
        <p:nvPicPr>
          <p:cNvPr id="1086" name="Picture 1085">
            <a:extLst>
              <a:ext uri="{FF2B5EF4-FFF2-40B4-BE49-F238E27FC236}">
                <a16:creationId xmlns:a16="http://schemas.microsoft.com/office/drawing/2014/main" id="{83E85AA3-81E4-044E-A903-574A29E9E5B5}"/>
              </a:ext>
            </a:extLst>
          </p:cNvPr>
          <p:cNvPicPr>
            <a:picLocks noChangeAspect="1"/>
          </p:cNvPicPr>
          <p:nvPr/>
        </p:nvPicPr>
        <p:blipFill>
          <a:blip r:embed="rId183"/>
          <a:stretch>
            <a:fillRect/>
          </a:stretch>
        </p:blipFill>
        <p:spPr>
          <a:xfrm>
            <a:off x="36290000" y="13437746"/>
            <a:ext cx="1516412" cy="1520389"/>
          </a:xfrm>
          <a:prstGeom prst="rect">
            <a:avLst/>
          </a:prstGeom>
        </p:spPr>
      </p:pic>
      <p:pic>
        <p:nvPicPr>
          <p:cNvPr id="597" name="Picture 2">
            <a:extLst>
              <a:ext uri="{FF2B5EF4-FFF2-40B4-BE49-F238E27FC236}">
                <a16:creationId xmlns:a16="http://schemas.microsoft.com/office/drawing/2014/main" id="{654DD19E-9F8D-5CC8-8663-9616D8BA6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0205" y="16608402"/>
            <a:ext cx="1709608" cy="128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8" name="Picture 4">
            <a:extLst>
              <a:ext uri="{FF2B5EF4-FFF2-40B4-BE49-F238E27FC236}">
                <a16:creationId xmlns:a16="http://schemas.microsoft.com/office/drawing/2014/main" id="{F0E00E8F-13C7-E40A-660C-5EBB95C267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9519" y="16518735"/>
            <a:ext cx="1520430" cy="152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1" name="Picture 6">
            <a:extLst>
              <a:ext uri="{FF2B5EF4-FFF2-40B4-BE49-F238E27FC236}">
                <a16:creationId xmlns:a16="http://schemas.microsoft.com/office/drawing/2014/main" id="{9D57EFE9-D8F3-EC6C-6F20-869433B2E4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0000" y="16515325"/>
            <a:ext cx="1520430" cy="152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2" name="Picture 8">
            <a:extLst>
              <a:ext uri="{FF2B5EF4-FFF2-40B4-BE49-F238E27FC236}">
                <a16:creationId xmlns:a16="http://schemas.microsoft.com/office/drawing/2014/main" id="{29AAF77C-B108-36E8-8AB4-9F01031FC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1754" y="16608402"/>
            <a:ext cx="1709608" cy="128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" name="Picture 10">
            <a:extLst>
              <a:ext uri="{FF2B5EF4-FFF2-40B4-BE49-F238E27FC236}">
                <a16:creationId xmlns:a16="http://schemas.microsoft.com/office/drawing/2014/main" id="{405748BB-44DD-946B-9ED0-FC01E92542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3691" y="16515325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2" name="Picture 12">
            <a:extLst>
              <a:ext uri="{FF2B5EF4-FFF2-40B4-BE49-F238E27FC236}">
                <a16:creationId xmlns:a16="http://schemas.microsoft.com/office/drawing/2014/main" id="{D3AA43FB-DE75-FC8E-9D5C-97D93ADE8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0771" y="16515325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3" name="Picture 14">
            <a:extLst>
              <a:ext uri="{FF2B5EF4-FFF2-40B4-BE49-F238E27FC236}">
                <a16:creationId xmlns:a16="http://schemas.microsoft.com/office/drawing/2014/main" id="{D5C3D101-EFF8-55B7-CEE5-5334AF17F3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0205" y="18166885"/>
            <a:ext cx="1709608" cy="128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4" name="Picture 16">
            <a:extLst>
              <a:ext uri="{FF2B5EF4-FFF2-40B4-BE49-F238E27FC236}">
                <a16:creationId xmlns:a16="http://schemas.microsoft.com/office/drawing/2014/main" id="{0890F67E-2BA8-D85A-BC66-B241A87D3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9519" y="18073809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8" name="Picture 18">
            <a:extLst>
              <a:ext uri="{FF2B5EF4-FFF2-40B4-BE49-F238E27FC236}">
                <a16:creationId xmlns:a16="http://schemas.microsoft.com/office/drawing/2014/main" id="{4062BD1F-C0C7-05D9-0B3D-51B026302D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0000" y="18073809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8" name="Picture 20">
            <a:extLst>
              <a:ext uri="{FF2B5EF4-FFF2-40B4-BE49-F238E27FC236}">
                <a16:creationId xmlns:a16="http://schemas.microsoft.com/office/drawing/2014/main" id="{47458594-10E1-2561-2C59-520BDF2D47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1754" y="18166885"/>
            <a:ext cx="1709608" cy="128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9" name="Picture 22">
            <a:extLst>
              <a:ext uri="{FF2B5EF4-FFF2-40B4-BE49-F238E27FC236}">
                <a16:creationId xmlns:a16="http://schemas.microsoft.com/office/drawing/2014/main" id="{72651B67-A8E7-5D1C-ED0C-402B0A8D9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3691" y="18073809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0" name="Picture 24">
            <a:extLst>
              <a:ext uri="{FF2B5EF4-FFF2-40B4-BE49-F238E27FC236}">
                <a16:creationId xmlns:a16="http://schemas.microsoft.com/office/drawing/2014/main" id="{E17C87A0-1E75-3EDB-04B3-87C1F7895D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0771" y="18073809"/>
            <a:ext cx="1527436" cy="152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75664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9" name="Group 1148">
            <a:extLst>
              <a:ext uri="{FF2B5EF4-FFF2-40B4-BE49-F238E27FC236}">
                <a16:creationId xmlns:a16="http://schemas.microsoft.com/office/drawing/2014/main" id="{7613C6D0-0E87-3514-2D93-E2EFEA6BFFC3}"/>
              </a:ext>
            </a:extLst>
          </p:cNvPr>
          <p:cNvGrpSpPr/>
          <p:nvPr/>
        </p:nvGrpSpPr>
        <p:grpSpPr>
          <a:xfrm>
            <a:off x="8179051" y="4416104"/>
            <a:ext cx="2863989" cy="1595336"/>
            <a:chOff x="8179051" y="4263707"/>
            <a:chExt cx="2863989" cy="1595336"/>
          </a:xfrm>
        </p:grpSpPr>
        <p:pic>
          <p:nvPicPr>
            <p:cNvPr id="1148" name="Picture 1147" descr="A blurry image of a bird's head&#10;&#10;Description automatically generated">
              <a:extLst>
                <a:ext uri="{FF2B5EF4-FFF2-40B4-BE49-F238E27FC236}">
                  <a16:creationId xmlns:a16="http://schemas.microsoft.com/office/drawing/2014/main" id="{373DCF40-D0E3-FA9E-74B0-A763552E5A0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688586" y="4263707"/>
              <a:ext cx="2354454" cy="117722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6" name="Picture 1145" descr="A close-up of a sunset&#10;&#10;Description automatically generated">
              <a:extLst>
                <a:ext uri="{FF2B5EF4-FFF2-40B4-BE49-F238E27FC236}">
                  <a16:creationId xmlns:a16="http://schemas.microsoft.com/office/drawing/2014/main" id="{54DE3EEA-D65A-456D-7762-1AE35DA800B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432085" y="4472951"/>
              <a:ext cx="2357921" cy="117896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4" name="Picture 1143" descr="A blurry image of a bird&#10;&#10;Description automatically generated">
              <a:extLst>
                <a:ext uri="{FF2B5EF4-FFF2-40B4-BE49-F238E27FC236}">
                  <a16:creationId xmlns:a16="http://schemas.microsoft.com/office/drawing/2014/main" id="{DBAF64EF-B1FE-BB1D-1CDC-E07EDB43414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179051" y="4679641"/>
              <a:ext cx="2358804" cy="117940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1140" name="Group 1139">
            <a:extLst>
              <a:ext uri="{FF2B5EF4-FFF2-40B4-BE49-F238E27FC236}">
                <a16:creationId xmlns:a16="http://schemas.microsoft.com/office/drawing/2014/main" id="{06928CF5-EF4F-69ED-D3E0-649EBCF46168}"/>
              </a:ext>
            </a:extLst>
          </p:cNvPr>
          <p:cNvGrpSpPr/>
          <p:nvPr/>
        </p:nvGrpSpPr>
        <p:grpSpPr>
          <a:xfrm>
            <a:off x="811213" y="4429313"/>
            <a:ext cx="2558418" cy="1320972"/>
            <a:chOff x="8035939" y="6793122"/>
            <a:chExt cx="12587198" cy="6499069"/>
          </a:xfrm>
        </p:grpSpPr>
        <p:pic>
          <p:nvPicPr>
            <p:cNvPr id="1141" name="Picture 1140" descr="No description available.">
              <a:extLst>
                <a:ext uri="{FF2B5EF4-FFF2-40B4-BE49-F238E27FC236}">
                  <a16:creationId xmlns:a16="http://schemas.microsoft.com/office/drawing/2014/main" id="{140A7BF7-08AB-C5CD-F201-4F606A2ACD0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2496" r="15683"/>
            <a:stretch/>
          </p:blipFill>
          <p:spPr>
            <a:xfrm>
              <a:off x="8035939" y="6793122"/>
              <a:ext cx="12587198" cy="649604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2" name="Picture 1141" descr="white space needle under black sky">
              <a:extLst>
                <a:ext uri="{FF2B5EF4-FFF2-40B4-BE49-F238E27FC236}">
                  <a16:creationId xmlns:a16="http://schemas.microsoft.com/office/drawing/2014/main" id="{82DD3912-9A22-EA46-F251-BE915B7E66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2003" t="-200" r="1869"/>
            <a:stretch/>
          </p:blipFill>
          <p:spPr>
            <a:xfrm>
              <a:off x="9963509" y="6794715"/>
              <a:ext cx="9316529" cy="6497476"/>
            </a:xfrm>
            <a:prstGeom prst="rect">
              <a:avLst/>
            </a:prstGeom>
            <a:ln>
              <a:noFill/>
            </a:ln>
          </p:spPr>
        </p:pic>
      </p:grpSp>
      <p:pic>
        <p:nvPicPr>
          <p:cNvPr id="1030" name="Picture 1029" descr="A blue cityscape with white text&#10;&#10;Description automatically generated">
            <a:extLst>
              <a:ext uri="{FF2B5EF4-FFF2-40B4-BE49-F238E27FC236}">
                <a16:creationId xmlns:a16="http://schemas.microsoft.com/office/drawing/2014/main" id="{460C7359-452D-7A83-1FD3-E40FE36CE3B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5538" t="5921" r="6992" b="51667"/>
          <a:stretch/>
        </p:blipFill>
        <p:spPr>
          <a:xfrm>
            <a:off x="718142" y="437935"/>
            <a:ext cx="2820880" cy="1332544"/>
          </a:xfrm>
          <a:prstGeom prst="rect">
            <a:avLst/>
          </a:prstGeom>
        </p:spPr>
      </p:pic>
      <p:sp>
        <p:nvSpPr>
          <p:cNvPr id="10" name="สี่เหลี่ยมผืนผ้า 213">
            <a:extLst>
              <a:ext uri="{FF2B5EF4-FFF2-40B4-BE49-F238E27FC236}">
                <a16:creationId xmlns:a16="http://schemas.microsoft.com/office/drawing/2014/main" id="{F9B79B5A-8710-4740-BEF9-3F1823C78CA4}"/>
              </a:ext>
            </a:extLst>
          </p:cNvPr>
          <p:cNvSpPr/>
          <p:nvPr/>
        </p:nvSpPr>
        <p:spPr>
          <a:xfrm>
            <a:off x="840144" y="6364822"/>
            <a:ext cx="10178358" cy="18517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247" name="TextBox 246">
            <a:extLst>
              <a:ext uri="{FF2B5EF4-FFF2-40B4-BE49-F238E27FC236}">
                <a16:creationId xmlns:a16="http://schemas.microsoft.com/office/drawing/2014/main" id="{5355AFC3-B645-04A8-9F3C-94603ABED110}"/>
              </a:ext>
            </a:extLst>
          </p:cNvPr>
          <p:cNvSpPr txBox="1"/>
          <p:nvPr/>
        </p:nvSpPr>
        <p:spPr>
          <a:xfrm>
            <a:off x="1149771" y="3984551"/>
            <a:ext cx="19094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/>
              <a:t>Input image</a:t>
            </a:r>
          </a:p>
        </p:txBody>
      </p:sp>
      <p:sp>
        <p:nvSpPr>
          <p:cNvPr id="248" name="TextBox 247">
            <a:extLst>
              <a:ext uri="{FF2B5EF4-FFF2-40B4-BE49-F238E27FC236}">
                <a16:creationId xmlns:a16="http://schemas.microsoft.com/office/drawing/2014/main" id="{3EF29426-1A6F-792D-7258-2927BBB91B86}"/>
              </a:ext>
            </a:extLst>
          </p:cNvPr>
          <p:cNvSpPr txBox="1"/>
          <p:nvPr/>
        </p:nvSpPr>
        <p:spPr>
          <a:xfrm>
            <a:off x="7857262" y="3965792"/>
            <a:ext cx="3502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/>
              <a:t>HDR environment map</a:t>
            </a:r>
          </a:p>
        </p:txBody>
      </p:sp>
      <p:sp>
        <p:nvSpPr>
          <p:cNvPr id="576" name="TextBox 575">
            <a:extLst>
              <a:ext uri="{FF2B5EF4-FFF2-40B4-BE49-F238E27FC236}">
                <a16:creationId xmlns:a16="http://schemas.microsoft.com/office/drawing/2014/main" id="{C4978189-6B45-C6A5-A68A-CB698A36D779}"/>
              </a:ext>
            </a:extLst>
          </p:cNvPr>
          <p:cNvSpPr txBox="1"/>
          <p:nvPr/>
        </p:nvSpPr>
        <p:spPr>
          <a:xfrm>
            <a:off x="942197" y="7194264"/>
            <a:ext cx="10155510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latin typeface="Arial"/>
                <a:ea typeface="MS PGothic"/>
                <a:cs typeface="Arial"/>
              </a:rPr>
              <a:t>Given a single photo, we aim to estimate its lighting condition as an HDR environment map. 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Idea</a:t>
            </a:r>
            <a:r>
              <a:rPr lang="en-US" sz="2400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: </a:t>
            </a:r>
            <a:r>
              <a:rPr lang="en-US" sz="2400" err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Inpaint</a:t>
            </a:r>
            <a:r>
              <a:rPr lang="en-US" sz="2400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 a chrome ball with diffusion models!</a:t>
            </a:r>
            <a:endParaRPr lang="en-US" sz="2400" b="1">
              <a:solidFill>
                <a:srgbClr val="C00000"/>
              </a:solidFill>
              <a:latin typeface="Arial"/>
              <a:ea typeface="MS PGothic"/>
              <a:cs typeface="Arial"/>
            </a:endParaRPr>
          </a:p>
        </p:txBody>
      </p:sp>
      <p:sp>
        <p:nvSpPr>
          <p:cNvPr id="578" name="สี่เหลี่ยมผืนผ้า 213">
            <a:extLst>
              <a:ext uri="{FF2B5EF4-FFF2-40B4-BE49-F238E27FC236}">
                <a16:creationId xmlns:a16="http://schemas.microsoft.com/office/drawing/2014/main" id="{FD4893BE-69EC-2B83-58A9-DA8DCD6AE44D}"/>
              </a:ext>
            </a:extLst>
          </p:cNvPr>
          <p:cNvSpPr/>
          <p:nvPr/>
        </p:nvSpPr>
        <p:spPr>
          <a:xfrm>
            <a:off x="11430390" y="8363403"/>
            <a:ext cx="20897145" cy="669838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79" name="TextBox 578">
            <a:extLst>
              <a:ext uri="{FF2B5EF4-FFF2-40B4-BE49-F238E27FC236}">
                <a16:creationId xmlns:a16="http://schemas.microsoft.com/office/drawing/2014/main" id="{795DF9C6-3DC3-E59A-D1C4-5ADAA41657F8}"/>
              </a:ext>
            </a:extLst>
          </p:cNvPr>
          <p:cNvSpPr txBox="1"/>
          <p:nvPr/>
        </p:nvSpPr>
        <p:spPr>
          <a:xfrm>
            <a:off x="11564539" y="8473254"/>
            <a:ext cx="615265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1.  Depth-conditioned inpainting</a:t>
            </a:r>
          </a:p>
        </p:txBody>
      </p:sp>
      <p:sp>
        <p:nvSpPr>
          <p:cNvPr id="581" name="TextBox 580">
            <a:extLst>
              <a:ext uri="{FF2B5EF4-FFF2-40B4-BE49-F238E27FC236}">
                <a16:creationId xmlns:a16="http://schemas.microsoft.com/office/drawing/2014/main" id="{BD87F1A4-0249-E50D-4E64-6DBE3A9DEEC5}"/>
              </a:ext>
            </a:extLst>
          </p:cNvPr>
          <p:cNvSpPr txBox="1"/>
          <p:nvPr/>
        </p:nvSpPr>
        <p:spPr>
          <a:xfrm>
            <a:off x="18244401" y="8473254"/>
            <a:ext cx="46584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2.  Iterative inpainting</a:t>
            </a:r>
          </a:p>
          <a:p>
            <a:endParaRPr lang="en-GB" sz="2800">
              <a:solidFill>
                <a:srgbClr val="C00000"/>
              </a:solidFill>
            </a:endParaRPr>
          </a:p>
        </p:txBody>
      </p:sp>
      <p:sp>
        <p:nvSpPr>
          <p:cNvPr id="582" name="TextBox 581">
            <a:extLst>
              <a:ext uri="{FF2B5EF4-FFF2-40B4-BE49-F238E27FC236}">
                <a16:creationId xmlns:a16="http://schemas.microsoft.com/office/drawing/2014/main" id="{3A6867D8-D0CF-AA9B-F445-51E8EEC9F3FC}"/>
              </a:ext>
            </a:extLst>
          </p:cNvPr>
          <p:cNvSpPr txBox="1"/>
          <p:nvPr/>
        </p:nvSpPr>
        <p:spPr>
          <a:xfrm>
            <a:off x="25139719" y="8473254"/>
            <a:ext cx="7329294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3. </a:t>
            </a:r>
            <a:r>
              <a:rPr lang="en-GB" sz="2800" b="1" err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LoRA</a:t>
            </a:r>
            <a:r>
              <a:rPr lang="en-GB" sz="28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 for continuous exposure control</a:t>
            </a:r>
            <a:endParaRPr lang="en-GB" sz="2800" b="1">
              <a:solidFill>
                <a:srgbClr val="C00000"/>
              </a:solidFill>
              <a:latin typeface="Arial"/>
              <a:cs typeface="Arial"/>
            </a:endParaRPr>
          </a:p>
        </p:txBody>
      </p:sp>
      <p:sp>
        <p:nvSpPr>
          <p:cNvPr id="583" name="TextBox 582">
            <a:extLst>
              <a:ext uri="{FF2B5EF4-FFF2-40B4-BE49-F238E27FC236}">
                <a16:creationId xmlns:a16="http://schemas.microsoft.com/office/drawing/2014/main" id="{43F593E0-AD3A-3AAF-231B-ECD43B5E63C7}"/>
              </a:ext>
            </a:extLst>
          </p:cNvPr>
          <p:cNvSpPr txBox="1"/>
          <p:nvPr/>
        </p:nvSpPr>
        <p:spPr>
          <a:xfrm>
            <a:off x="25157822" y="8935098"/>
            <a:ext cx="7054678" cy="267765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We train a 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LoRA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on a small synthetic HDR dataset to map the normal prompt and its "black dark" version to EV0 and EV-5. Each training image is an LDR crop of a full panorama with a random-EV ball. We use the standard diffusion loss but computed only on the ball. At test time, we can interpolate the embeddings to generate any EV. </a:t>
            </a:r>
            <a:endParaRPr lang="en-US" sz="5850">
              <a:cs typeface="Arial"/>
            </a:endParaRPr>
          </a:p>
        </p:txBody>
      </p:sp>
      <p:sp>
        <p:nvSpPr>
          <p:cNvPr id="622" name="TextBox 621">
            <a:extLst>
              <a:ext uri="{FF2B5EF4-FFF2-40B4-BE49-F238E27FC236}">
                <a16:creationId xmlns:a16="http://schemas.microsoft.com/office/drawing/2014/main" id="{BC0D5D6E-4A88-385D-5543-CFA95A0FA050}"/>
              </a:ext>
            </a:extLst>
          </p:cNvPr>
          <p:cNvSpPr txBox="1"/>
          <p:nvPr/>
        </p:nvSpPr>
        <p:spPr>
          <a:xfrm>
            <a:off x="29951437" y="13249485"/>
            <a:ext cx="100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Predicted</a:t>
            </a:r>
          </a:p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noise</a:t>
            </a:r>
          </a:p>
        </p:txBody>
      </p:sp>
      <p:sp>
        <p:nvSpPr>
          <p:cNvPr id="623" name="TextBox 622">
            <a:extLst>
              <a:ext uri="{FF2B5EF4-FFF2-40B4-BE49-F238E27FC236}">
                <a16:creationId xmlns:a16="http://schemas.microsoft.com/office/drawing/2014/main" id="{1BCE361C-4ADD-ECA3-B0C3-59B786F594CB}"/>
              </a:ext>
            </a:extLst>
          </p:cNvPr>
          <p:cNvSpPr txBox="1"/>
          <p:nvPr/>
        </p:nvSpPr>
        <p:spPr>
          <a:xfrm>
            <a:off x="30924572" y="13249485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Gaussian</a:t>
            </a:r>
          </a:p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 noise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4" name="TextBox 623">
                <a:extLst>
                  <a:ext uri="{FF2B5EF4-FFF2-40B4-BE49-F238E27FC236}">
                    <a16:creationId xmlns:a16="http://schemas.microsoft.com/office/drawing/2014/main" id="{491760A4-68AE-6E01-5A31-B2803A4FA691}"/>
                  </a:ext>
                </a:extLst>
              </p:cNvPr>
              <p:cNvSpPr txBox="1"/>
              <p:nvPr/>
            </p:nvSpPr>
            <p:spPr>
              <a:xfrm>
                <a:off x="27229776" y="12160882"/>
                <a:ext cx="1401417" cy="40825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1" smtClean="0">
                          <a:latin typeface="Cambria Math" panose="02040503050406030204" pitchFamily="18" charset="0"/>
                        </a:rPr>
                        <m:t>× (</m:t>
                      </m:r>
                      <m:r>
                        <a:rPr lang="en-US" sz="1400" b="1" i="1"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US" sz="1400" b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US" sz="1400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1400" b="1" i="1">
                              <a:latin typeface="Cambria Math" panose="02040503050406030204" pitchFamily="18" charset="0"/>
                            </a:rPr>
                            <m:t>𝒆𝒗</m:t>
                          </m:r>
                        </m:num>
                        <m:den>
                          <m:sSub>
                            <m:sSubPr>
                              <m:ctrlPr>
                                <a:rPr lang="en-US" sz="1400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𝑬𝑽</m:t>
                              </m:r>
                            </m:e>
                            <m:sub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  <m:r>
                                <a:rPr lang="en-US" sz="1400" b="1" i="1" smtClean="0">
                                  <a:latin typeface="Cambria Math" panose="02040503050406030204" pitchFamily="18" charset="0"/>
                                </a:rPr>
                                <m:t>𝒊𝒏</m:t>
                              </m:r>
                            </m:sub>
                          </m:sSub>
                        </m:den>
                      </m:f>
                      <m:r>
                        <a:rPr lang="en-US" sz="1400" b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1400" b="1">
                  <a:latin typeface="Arial"/>
                  <a:ea typeface="Helvetica Neue Medium" panose="02000503000000020004" pitchFamily="2" charset="0"/>
                  <a:cs typeface="Arial"/>
                </a:endParaRPr>
              </a:p>
            </p:txBody>
          </p:sp>
        </mc:Choice>
        <mc:Fallback xmlns="">
          <p:sp>
            <p:nvSpPr>
              <p:cNvPr id="624" name="TextBox 623">
                <a:extLst>
                  <a:ext uri="{FF2B5EF4-FFF2-40B4-BE49-F238E27FC236}">
                    <a16:creationId xmlns:a16="http://schemas.microsoft.com/office/drawing/2014/main" id="{491760A4-68AE-6E01-5A31-B2803A4FA6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9776" y="12160882"/>
                <a:ext cx="1401417" cy="408253"/>
              </a:xfrm>
              <a:prstGeom prst="rect">
                <a:avLst/>
              </a:prstGeom>
              <a:blipFill>
                <a:blip r:embed="rId9"/>
                <a:stretch>
                  <a:fillRect b="-89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5" name="TextBox 624">
            <a:extLst>
              <a:ext uri="{FF2B5EF4-FFF2-40B4-BE49-F238E27FC236}">
                <a16:creationId xmlns:a16="http://schemas.microsoft.com/office/drawing/2014/main" id="{A87E30A3-82C3-711B-8462-A8F5F2BA5E2A}"/>
              </a:ext>
            </a:extLst>
          </p:cNvPr>
          <p:cNvSpPr txBox="1"/>
          <p:nvPr/>
        </p:nvSpPr>
        <p:spPr>
          <a:xfrm>
            <a:off x="24969753" y="11630000"/>
            <a:ext cx="355577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mirrored </a:t>
            </a:r>
          </a:p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reflective chrome ball sphere”</a:t>
            </a:r>
          </a:p>
        </p:txBody>
      </p:sp>
      <p:sp>
        <p:nvSpPr>
          <p:cNvPr id="626" name="TextBox 625">
            <a:extLst>
              <a:ext uri="{FF2B5EF4-FFF2-40B4-BE49-F238E27FC236}">
                <a16:creationId xmlns:a16="http://schemas.microsoft.com/office/drawing/2014/main" id="{0C80B319-63FC-3CF5-6A10-8B6B46561762}"/>
              </a:ext>
            </a:extLst>
          </p:cNvPr>
          <p:cNvSpPr txBox="1"/>
          <p:nvPr/>
        </p:nvSpPr>
        <p:spPr>
          <a:xfrm>
            <a:off x="28665917" y="11630000"/>
            <a:ext cx="357163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</a:t>
            </a:r>
            <a:r>
              <a:rPr lang="en-US" sz="1500" b="1">
                <a:solidFill>
                  <a:srgbClr val="FF0000"/>
                </a:solidFill>
                <a:latin typeface="Consolas"/>
                <a:ea typeface="Helvetica Neue Medium" panose="02000503000000020004" pitchFamily="2" charset="0"/>
                <a:cs typeface="Arial"/>
              </a:rPr>
              <a:t>black dark</a:t>
            </a:r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 mirrored reflective chrome ball sphere”</a:t>
            </a:r>
          </a:p>
        </p:txBody>
      </p:sp>
      <p:grpSp>
        <p:nvGrpSpPr>
          <p:cNvPr id="627" name="Group 626">
            <a:extLst>
              <a:ext uri="{FF2B5EF4-FFF2-40B4-BE49-F238E27FC236}">
                <a16:creationId xmlns:a16="http://schemas.microsoft.com/office/drawing/2014/main" id="{B98CC645-A850-E1FC-9BE5-AEED00A3379B}"/>
              </a:ext>
            </a:extLst>
          </p:cNvPr>
          <p:cNvGrpSpPr/>
          <p:nvPr/>
        </p:nvGrpSpPr>
        <p:grpSpPr>
          <a:xfrm>
            <a:off x="25993060" y="12229487"/>
            <a:ext cx="1261551" cy="255741"/>
            <a:chOff x="8850097" y="487966"/>
            <a:chExt cx="579496" cy="117475"/>
          </a:xfrm>
        </p:grpSpPr>
        <p:sp>
          <p:nvSpPr>
            <p:cNvPr id="660" name="Rectangle 659">
              <a:extLst>
                <a:ext uri="{FF2B5EF4-FFF2-40B4-BE49-F238E27FC236}">
                  <a16:creationId xmlns:a16="http://schemas.microsoft.com/office/drawing/2014/main" id="{37A54D06-2C82-FBFA-3FB9-83A1B0539A86}"/>
                </a:ext>
              </a:extLst>
            </p:cNvPr>
            <p:cNvSpPr/>
            <p:nvPr/>
          </p:nvSpPr>
          <p:spPr>
            <a:xfrm>
              <a:off x="8850097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1" name="Rectangle 660">
              <a:extLst>
                <a:ext uri="{FF2B5EF4-FFF2-40B4-BE49-F238E27FC236}">
                  <a16:creationId xmlns:a16="http://schemas.microsoft.com/office/drawing/2014/main" id="{089D4746-1DB9-760F-DEF6-2C7A982150A7}"/>
                </a:ext>
              </a:extLst>
            </p:cNvPr>
            <p:cNvSpPr/>
            <p:nvPr/>
          </p:nvSpPr>
          <p:spPr>
            <a:xfrm>
              <a:off x="8965602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2" name="Rectangle 661">
              <a:extLst>
                <a:ext uri="{FF2B5EF4-FFF2-40B4-BE49-F238E27FC236}">
                  <a16:creationId xmlns:a16="http://schemas.microsoft.com/office/drawing/2014/main" id="{0D209B6B-E4C6-F3AB-D02A-04D0BDC1A6C6}"/>
                </a:ext>
              </a:extLst>
            </p:cNvPr>
            <p:cNvSpPr/>
            <p:nvPr/>
          </p:nvSpPr>
          <p:spPr>
            <a:xfrm>
              <a:off x="9081107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3" name="Rectangle 662">
              <a:extLst>
                <a:ext uri="{FF2B5EF4-FFF2-40B4-BE49-F238E27FC236}">
                  <a16:creationId xmlns:a16="http://schemas.microsoft.com/office/drawing/2014/main" id="{740F1AFC-EB87-C5E6-997E-1A18E86C8149}"/>
                </a:ext>
              </a:extLst>
            </p:cNvPr>
            <p:cNvSpPr/>
            <p:nvPr/>
          </p:nvSpPr>
          <p:spPr>
            <a:xfrm>
              <a:off x="9196612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4" name="Rectangle 663">
              <a:extLst>
                <a:ext uri="{FF2B5EF4-FFF2-40B4-BE49-F238E27FC236}">
                  <a16:creationId xmlns:a16="http://schemas.microsoft.com/office/drawing/2014/main" id="{27580030-6E6D-0D81-6CF4-79A689209DA5}"/>
                </a:ext>
              </a:extLst>
            </p:cNvPr>
            <p:cNvSpPr/>
            <p:nvPr/>
          </p:nvSpPr>
          <p:spPr>
            <a:xfrm>
              <a:off x="9312118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p:grpSp>
        <p:nvGrpSpPr>
          <p:cNvPr id="628" name="Group 627">
            <a:extLst>
              <a:ext uri="{FF2B5EF4-FFF2-40B4-BE49-F238E27FC236}">
                <a16:creationId xmlns:a16="http://schemas.microsoft.com/office/drawing/2014/main" id="{024C8731-2C44-D1AD-FDB5-271CAB1BC826}"/>
              </a:ext>
            </a:extLst>
          </p:cNvPr>
          <p:cNvGrpSpPr/>
          <p:nvPr/>
        </p:nvGrpSpPr>
        <p:grpSpPr>
          <a:xfrm>
            <a:off x="29145297" y="12229487"/>
            <a:ext cx="1261551" cy="255741"/>
            <a:chOff x="8942747" y="505419"/>
            <a:chExt cx="579496" cy="117475"/>
          </a:xfrm>
          <a:solidFill>
            <a:schemeClr val="accent6">
              <a:lumMod val="75000"/>
            </a:schemeClr>
          </a:solidFill>
        </p:grpSpPr>
        <p:sp>
          <p:nvSpPr>
            <p:cNvPr id="655" name="Rectangle 654">
              <a:extLst>
                <a:ext uri="{FF2B5EF4-FFF2-40B4-BE49-F238E27FC236}">
                  <a16:creationId xmlns:a16="http://schemas.microsoft.com/office/drawing/2014/main" id="{BD23D483-FC49-2935-C65C-702835568485}"/>
                </a:ext>
              </a:extLst>
            </p:cNvPr>
            <p:cNvSpPr/>
            <p:nvPr/>
          </p:nvSpPr>
          <p:spPr>
            <a:xfrm>
              <a:off x="8942747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6" name="Rectangle 655">
              <a:extLst>
                <a:ext uri="{FF2B5EF4-FFF2-40B4-BE49-F238E27FC236}">
                  <a16:creationId xmlns:a16="http://schemas.microsoft.com/office/drawing/2014/main" id="{81073E8A-B7ED-895C-7AE5-62051102397F}"/>
                </a:ext>
              </a:extLst>
            </p:cNvPr>
            <p:cNvSpPr/>
            <p:nvPr/>
          </p:nvSpPr>
          <p:spPr>
            <a:xfrm>
              <a:off x="9058252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7" name="Rectangle 656">
              <a:extLst>
                <a:ext uri="{FF2B5EF4-FFF2-40B4-BE49-F238E27FC236}">
                  <a16:creationId xmlns:a16="http://schemas.microsoft.com/office/drawing/2014/main" id="{3F306C1E-AC65-022F-AD1E-F516E7A5480F}"/>
                </a:ext>
              </a:extLst>
            </p:cNvPr>
            <p:cNvSpPr/>
            <p:nvPr/>
          </p:nvSpPr>
          <p:spPr>
            <a:xfrm>
              <a:off x="9173757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8" name="Rectangle 657">
              <a:extLst>
                <a:ext uri="{FF2B5EF4-FFF2-40B4-BE49-F238E27FC236}">
                  <a16:creationId xmlns:a16="http://schemas.microsoft.com/office/drawing/2014/main" id="{F874FCC1-F887-7B8A-A615-F403D9428D8B}"/>
                </a:ext>
              </a:extLst>
            </p:cNvPr>
            <p:cNvSpPr/>
            <p:nvPr/>
          </p:nvSpPr>
          <p:spPr>
            <a:xfrm>
              <a:off x="9289262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9" name="Rectangle 658">
              <a:extLst>
                <a:ext uri="{FF2B5EF4-FFF2-40B4-BE49-F238E27FC236}">
                  <a16:creationId xmlns:a16="http://schemas.microsoft.com/office/drawing/2014/main" id="{7CB0991A-6653-6133-8B12-F7F2538D1057}"/>
                </a:ext>
              </a:extLst>
            </p:cNvPr>
            <p:cNvSpPr/>
            <p:nvPr/>
          </p:nvSpPr>
          <p:spPr>
            <a:xfrm>
              <a:off x="9404768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29" name="TextBox 628">
                <a:extLst>
                  <a:ext uri="{FF2B5EF4-FFF2-40B4-BE49-F238E27FC236}">
                    <a16:creationId xmlns:a16="http://schemas.microsoft.com/office/drawing/2014/main" id="{5EBEC036-7E64-E5FB-8A4D-2DA75798E468}"/>
                  </a:ext>
                </a:extLst>
              </p:cNvPr>
              <p:cNvSpPr txBox="1"/>
              <p:nvPr/>
            </p:nvSpPr>
            <p:spPr>
              <a:xfrm>
                <a:off x="30449803" y="12169959"/>
                <a:ext cx="1013327" cy="40825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1" smtClean="0">
                          <a:latin typeface="Cambria Math" panose="02040503050406030204" pitchFamily="18" charset="0"/>
                        </a:rPr>
                        <m:t>× </m:t>
                      </m:r>
                      <m:r>
                        <a:rPr lang="en-US" sz="1400" b="1" i="1">
                          <a:latin typeface="Cambria Math" panose="02040503050406030204" pitchFamily="18" charset="0"/>
                        </a:rPr>
                        <m:t>( </m:t>
                      </m:r>
                      <m:f>
                        <m:fPr>
                          <m:ctrlPr>
                            <a:rPr lang="en-US" sz="1400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1400" b="1" i="1">
                              <a:latin typeface="Cambria Math" panose="02040503050406030204" pitchFamily="18" charset="0"/>
                            </a:rPr>
                            <m:t>𝒆𝒗</m:t>
                          </m:r>
                        </m:num>
                        <m:den>
                          <m:sSub>
                            <m:sSubPr>
                              <m:ctrlPr>
                                <a:rPr lang="en-US" sz="1400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𝑬𝑽</m:t>
                              </m:r>
                            </m:e>
                            <m:sub>
                              <m:r>
                                <a:rPr lang="en-US" sz="1400" b="1" i="1" smtClean="0">
                                  <a:latin typeface="Cambria Math" panose="02040503050406030204" pitchFamily="18" charset="0"/>
                                </a:rPr>
                                <m:t>𝒎𝒊𝒏</m:t>
                              </m:r>
                            </m:sub>
                          </m:sSub>
                        </m:den>
                      </m:f>
                      <m:r>
                        <a:rPr lang="en-US" sz="1400" b="1" i="1">
                          <a:latin typeface="Cambria Math" panose="02040503050406030204" pitchFamily="18" charset="0"/>
                        </a:rPr>
                        <m:t> )</m:t>
                      </m:r>
                    </m:oMath>
                  </m:oMathPara>
                </a14:m>
                <a:endParaRPr lang="en-US" sz="1400" b="1">
                  <a:latin typeface="Arial"/>
                  <a:ea typeface="Helvetica Neue Medium" panose="02000503000000020004" pitchFamily="2" charset="0"/>
                  <a:cs typeface="Arial"/>
                </a:endParaRPr>
              </a:p>
            </p:txBody>
          </p:sp>
        </mc:Choice>
        <mc:Fallback xmlns="">
          <p:sp>
            <p:nvSpPr>
              <p:cNvPr id="629" name="TextBox 628">
                <a:extLst>
                  <a:ext uri="{FF2B5EF4-FFF2-40B4-BE49-F238E27FC236}">
                    <a16:creationId xmlns:a16="http://schemas.microsoft.com/office/drawing/2014/main" id="{5EBEC036-7E64-E5FB-8A4D-2DA75798E4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49803" y="12169959"/>
                <a:ext cx="1013327" cy="408253"/>
              </a:xfrm>
              <a:prstGeom prst="rect">
                <a:avLst/>
              </a:prstGeom>
              <a:blipFill>
                <a:blip r:embed="rId10"/>
                <a:stretch>
                  <a:fillRect l="-602" r="-4217" b="-104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30" name="Group 629">
            <a:extLst>
              <a:ext uri="{FF2B5EF4-FFF2-40B4-BE49-F238E27FC236}">
                <a16:creationId xmlns:a16="http://schemas.microsoft.com/office/drawing/2014/main" id="{7376A9AE-2785-0ECD-7954-942BF58EF6BB}"/>
              </a:ext>
            </a:extLst>
          </p:cNvPr>
          <p:cNvGrpSpPr/>
          <p:nvPr/>
        </p:nvGrpSpPr>
        <p:grpSpPr>
          <a:xfrm>
            <a:off x="27942131" y="12733186"/>
            <a:ext cx="1261551" cy="255741"/>
            <a:chOff x="8850097" y="384453"/>
            <a:chExt cx="579496" cy="117475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650" name="Rectangle 649">
              <a:extLst>
                <a:ext uri="{FF2B5EF4-FFF2-40B4-BE49-F238E27FC236}">
                  <a16:creationId xmlns:a16="http://schemas.microsoft.com/office/drawing/2014/main" id="{6DC2574A-526B-7DB8-227A-880B956EE163}"/>
                </a:ext>
              </a:extLst>
            </p:cNvPr>
            <p:cNvSpPr/>
            <p:nvPr/>
          </p:nvSpPr>
          <p:spPr>
            <a:xfrm>
              <a:off x="8850097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1" name="Rectangle 650">
              <a:extLst>
                <a:ext uri="{FF2B5EF4-FFF2-40B4-BE49-F238E27FC236}">
                  <a16:creationId xmlns:a16="http://schemas.microsoft.com/office/drawing/2014/main" id="{8EA6E6F7-A5D6-29A8-066A-D38EAFB2CC61}"/>
                </a:ext>
              </a:extLst>
            </p:cNvPr>
            <p:cNvSpPr/>
            <p:nvPr/>
          </p:nvSpPr>
          <p:spPr>
            <a:xfrm>
              <a:off x="8965602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2" name="Rectangle 651">
              <a:extLst>
                <a:ext uri="{FF2B5EF4-FFF2-40B4-BE49-F238E27FC236}">
                  <a16:creationId xmlns:a16="http://schemas.microsoft.com/office/drawing/2014/main" id="{3CE65CA9-C15F-2DAA-A792-5F895B3CCABE}"/>
                </a:ext>
              </a:extLst>
            </p:cNvPr>
            <p:cNvSpPr/>
            <p:nvPr/>
          </p:nvSpPr>
          <p:spPr>
            <a:xfrm>
              <a:off x="9081107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3" name="Rectangle 652">
              <a:extLst>
                <a:ext uri="{FF2B5EF4-FFF2-40B4-BE49-F238E27FC236}">
                  <a16:creationId xmlns:a16="http://schemas.microsoft.com/office/drawing/2014/main" id="{D262EDC0-2381-5246-1A6A-EE2774C0399A}"/>
                </a:ext>
              </a:extLst>
            </p:cNvPr>
            <p:cNvSpPr/>
            <p:nvPr/>
          </p:nvSpPr>
          <p:spPr>
            <a:xfrm>
              <a:off x="9196612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4" name="Rectangle 653">
              <a:extLst>
                <a:ext uri="{FF2B5EF4-FFF2-40B4-BE49-F238E27FC236}">
                  <a16:creationId xmlns:a16="http://schemas.microsoft.com/office/drawing/2014/main" id="{F3745841-278E-3C02-2CAD-D0E57892B09B}"/>
                </a:ext>
              </a:extLst>
            </p:cNvPr>
            <p:cNvSpPr/>
            <p:nvPr/>
          </p:nvSpPr>
          <p:spPr>
            <a:xfrm>
              <a:off x="9312118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p:sp>
        <p:nvSpPr>
          <p:cNvPr id="631" name="TextBox 630">
            <a:extLst>
              <a:ext uri="{FF2B5EF4-FFF2-40B4-BE49-F238E27FC236}">
                <a16:creationId xmlns:a16="http://schemas.microsoft.com/office/drawing/2014/main" id="{D7AEA255-C7F7-D4B8-5529-8023E95ECF6A}"/>
              </a:ext>
            </a:extLst>
          </p:cNvPr>
          <p:cNvSpPr txBox="1"/>
          <p:nvPr/>
        </p:nvSpPr>
        <p:spPr>
          <a:xfrm>
            <a:off x="27190099" y="12996301"/>
            <a:ext cx="27308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Interpolated embedding</a:t>
            </a:r>
          </a:p>
        </p:txBody>
      </p:sp>
      <p:grpSp>
        <p:nvGrpSpPr>
          <p:cNvPr id="635" name="Group 634">
            <a:extLst>
              <a:ext uri="{FF2B5EF4-FFF2-40B4-BE49-F238E27FC236}">
                <a16:creationId xmlns:a16="http://schemas.microsoft.com/office/drawing/2014/main" id="{394E71B7-34C0-4A1F-F073-FCB0FF9C7028}"/>
              </a:ext>
            </a:extLst>
          </p:cNvPr>
          <p:cNvGrpSpPr/>
          <p:nvPr/>
        </p:nvGrpSpPr>
        <p:grpSpPr>
          <a:xfrm>
            <a:off x="25925925" y="13476495"/>
            <a:ext cx="1234794" cy="1227031"/>
            <a:chOff x="7920834" y="1479265"/>
            <a:chExt cx="573937" cy="570329"/>
          </a:xfrm>
        </p:grpSpPr>
        <p:pic>
          <p:nvPicPr>
            <p:cNvPr id="645" name="Picture 644" descr="A sphere in the air&#10;&#10;Description automatically generated">
              <a:extLst>
                <a:ext uri="{FF2B5EF4-FFF2-40B4-BE49-F238E27FC236}">
                  <a16:creationId xmlns:a16="http://schemas.microsoft.com/office/drawing/2014/main" id="{C332A69E-CA3A-A65E-170A-83BFF7539D9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7925611" y="1479265"/>
              <a:ext cx="569015" cy="569053"/>
            </a:xfrm>
            <a:prstGeom prst="rect">
              <a:avLst/>
            </a:prstGeom>
          </p:spPr>
        </p:pic>
        <p:pic>
          <p:nvPicPr>
            <p:cNvPr id="646" name="Picture 2" descr="Noise Vector Art, Icons, and Graphics for Free Download">
              <a:extLst>
                <a:ext uri="{FF2B5EF4-FFF2-40B4-BE49-F238E27FC236}">
                  <a16:creationId xmlns:a16="http://schemas.microsoft.com/office/drawing/2014/main" id="{43C93830-FDCD-9F5F-40ED-BA4C0A79874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rightnessContrast bright="-6000" contrast="94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64" r="26400"/>
            <a:stretch/>
          </p:blipFill>
          <p:spPr bwMode="auto">
            <a:xfrm>
              <a:off x="7920834" y="1479667"/>
              <a:ext cx="573937" cy="5699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639" name="Straight Arrow Connector 638">
            <a:extLst>
              <a:ext uri="{FF2B5EF4-FFF2-40B4-BE49-F238E27FC236}">
                <a16:creationId xmlns:a16="http://schemas.microsoft.com/office/drawing/2014/main" id="{FB18F473-3C9C-B391-3B0E-2775AE5C3B83}"/>
              </a:ext>
            </a:extLst>
          </p:cNvPr>
          <p:cNvCxnSpPr>
            <a:cxnSpLocks/>
          </p:cNvCxnSpPr>
          <p:nvPr/>
        </p:nvCxnSpPr>
        <p:spPr>
          <a:xfrm>
            <a:off x="28555099" y="13300811"/>
            <a:ext cx="0" cy="2509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2" name="Right Brace 641">
            <a:extLst>
              <a:ext uri="{FF2B5EF4-FFF2-40B4-BE49-F238E27FC236}">
                <a16:creationId xmlns:a16="http://schemas.microsoft.com/office/drawing/2014/main" id="{1F8260F3-057A-57EC-EF8B-321361CD57D4}"/>
              </a:ext>
            </a:extLst>
          </p:cNvPr>
          <p:cNvSpPr/>
          <p:nvPr/>
        </p:nvSpPr>
        <p:spPr>
          <a:xfrm rot="5400000">
            <a:off x="28501363" y="11373541"/>
            <a:ext cx="108322" cy="2529147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pic>
        <p:nvPicPr>
          <p:cNvPr id="668" name="Picture 667" descr="A silver ball with a reflection of a tree in the background&#10;&#10;Description automatically generated">
            <a:extLst>
              <a:ext uri="{FF2B5EF4-FFF2-40B4-BE49-F238E27FC236}">
                <a16:creationId xmlns:a16="http://schemas.microsoft.com/office/drawing/2014/main" id="{B4125C17-55B7-C6A3-28DA-C8BFFE00B8F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0870206" y="12509097"/>
            <a:ext cx="731151" cy="731320"/>
          </a:xfrm>
          <a:prstGeom prst="rect">
            <a:avLst/>
          </a:prstGeom>
        </p:spPr>
      </p:pic>
      <p:grpSp>
        <p:nvGrpSpPr>
          <p:cNvPr id="669" name="Group 668">
            <a:extLst>
              <a:ext uri="{FF2B5EF4-FFF2-40B4-BE49-F238E27FC236}">
                <a16:creationId xmlns:a16="http://schemas.microsoft.com/office/drawing/2014/main" id="{E3D9EA07-2AA1-5C60-651E-97DAB4834D7B}"/>
              </a:ext>
            </a:extLst>
          </p:cNvPr>
          <p:cNvGrpSpPr/>
          <p:nvPr/>
        </p:nvGrpSpPr>
        <p:grpSpPr>
          <a:xfrm>
            <a:off x="18573926" y="12569818"/>
            <a:ext cx="1098107" cy="636601"/>
            <a:chOff x="4187138" y="1666407"/>
            <a:chExt cx="725204" cy="277042"/>
          </a:xfrm>
        </p:grpSpPr>
        <p:sp>
          <p:nvSpPr>
            <p:cNvPr id="705" name="Rectangle 704">
              <a:extLst>
                <a:ext uri="{FF2B5EF4-FFF2-40B4-BE49-F238E27FC236}">
                  <a16:creationId xmlns:a16="http://schemas.microsoft.com/office/drawing/2014/main" id="{F38ECA11-3535-4272-6786-F7023EDD715E}"/>
                </a:ext>
              </a:extLst>
            </p:cNvPr>
            <p:cNvSpPr/>
            <p:nvPr/>
          </p:nvSpPr>
          <p:spPr>
            <a:xfrm>
              <a:off x="4218768" y="1671453"/>
              <a:ext cx="662541" cy="2719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706" name="TextBox 705">
              <a:extLst>
                <a:ext uri="{FF2B5EF4-FFF2-40B4-BE49-F238E27FC236}">
                  <a16:creationId xmlns:a16="http://schemas.microsoft.com/office/drawing/2014/main" id="{5EC9449E-C295-0DEE-1D77-3540F967EB61}"/>
                </a:ext>
              </a:extLst>
            </p:cNvPr>
            <p:cNvSpPr txBox="1"/>
            <p:nvPr/>
          </p:nvSpPr>
          <p:spPr>
            <a:xfrm>
              <a:off x="4187138" y="1666407"/>
              <a:ext cx="725204" cy="2605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Inpainting</a:t>
              </a:r>
            </a:p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pipeline</a:t>
              </a:r>
            </a:p>
          </p:txBody>
        </p:sp>
      </p:grpSp>
      <p:cxnSp>
        <p:nvCxnSpPr>
          <p:cNvPr id="670" name="Straight Arrow Connector 669">
            <a:extLst>
              <a:ext uri="{FF2B5EF4-FFF2-40B4-BE49-F238E27FC236}">
                <a16:creationId xmlns:a16="http://schemas.microsoft.com/office/drawing/2014/main" id="{43584FD5-288A-01BB-D61F-FAD8E77B7124}"/>
              </a:ext>
            </a:extLst>
          </p:cNvPr>
          <p:cNvCxnSpPr>
            <a:cxnSpLocks/>
          </p:cNvCxnSpPr>
          <p:nvPr/>
        </p:nvCxnSpPr>
        <p:spPr>
          <a:xfrm>
            <a:off x="19122973" y="12307957"/>
            <a:ext cx="0" cy="233606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71" name="TextBox 670">
                <a:extLst>
                  <a:ext uri="{FF2B5EF4-FFF2-40B4-BE49-F238E27FC236}">
                    <a16:creationId xmlns:a16="http://schemas.microsoft.com/office/drawing/2014/main" id="{EFF652FE-F5AC-BC36-819D-7110242C4036}"/>
                  </a:ext>
                </a:extLst>
              </p:cNvPr>
              <p:cNvSpPr txBox="1"/>
              <p:nvPr/>
            </p:nvSpPr>
            <p:spPr>
              <a:xfrm>
                <a:off x="20130330" y="13379451"/>
                <a:ext cx="29046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4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71" name="TextBox 670">
                <a:extLst>
                  <a:ext uri="{FF2B5EF4-FFF2-40B4-BE49-F238E27FC236}">
                    <a16:creationId xmlns:a16="http://schemas.microsoft.com/office/drawing/2014/main" id="{EFF652FE-F5AC-BC36-819D-7110242C40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30330" y="13379451"/>
                <a:ext cx="290464" cy="307777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2" name="Right Brace 671">
            <a:extLst>
              <a:ext uri="{FF2B5EF4-FFF2-40B4-BE49-F238E27FC236}">
                <a16:creationId xmlns:a16="http://schemas.microsoft.com/office/drawing/2014/main" id="{A8136D97-EB3D-CADA-A7F6-9010608F5949}"/>
              </a:ext>
            </a:extLst>
          </p:cNvPr>
          <p:cNvSpPr/>
          <p:nvPr/>
        </p:nvSpPr>
        <p:spPr>
          <a:xfrm>
            <a:off x="20698667" y="11425123"/>
            <a:ext cx="102726" cy="2843564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cxnSp>
        <p:nvCxnSpPr>
          <p:cNvPr id="673" name="Straight Arrow Connector 672">
            <a:extLst>
              <a:ext uri="{FF2B5EF4-FFF2-40B4-BE49-F238E27FC236}">
                <a16:creationId xmlns:a16="http://schemas.microsoft.com/office/drawing/2014/main" id="{8F4620A7-F4B0-78B1-7168-03CFFB678B72}"/>
              </a:ext>
            </a:extLst>
          </p:cNvPr>
          <p:cNvCxnSpPr>
            <a:cxnSpLocks/>
          </p:cNvCxnSpPr>
          <p:nvPr/>
        </p:nvCxnSpPr>
        <p:spPr>
          <a:xfrm>
            <a:off x="19698387" y="12839729"/>
            <a:ext cx="20351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4" name="TextBox 673">
            <a:extLst>
              <a:ext uri="{FF2B5EF4-FFF2-40B4-BE49-F238E27FC236}">
                <a16:creationId xmlns:a16="http://schemas.microsoft.com/office/drawing/2014/main" id="{9CC1A3B1-DA19-586D-FCF8-4A5DD1B93344}"/>
              </a:ext>
            </a:extLst>
          </p:cNvPr>
          <p:cNvSpPr txBox="1"/>
          <p:nvPr/>
        </p:nvSpPr>
        <p:spPr>
          <a:xfrm>
            <a:off x="20819624" y="13206655"/>
            <a:ext cx="876581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Median</a:t>
            </a:r>
          </a:p>
        </p:txBody>
      </p:sp>
      <p:grpSp>
        <p:nvGrpSpPr>
          <p:cNvPr id="675" name="Group 674">
            <a:extLst>
              <a:ext uri="{FF2B5EF4-FFF2-40B4-BE49-F238E27FC236}">
                <a16:creationId xmlns:a16="http://schemas.microsoft.com/office/drawing/2014/main" id="{3735F213-F6B1-DCD6-55AC-57E459137436}"/>
              </a:ext>
            </a:extLst>
          </p:cNvPr>
          <p:cNvGrpSpPr/>
          <p:nvPr/>
        </p:nvGrpSpPr>
        <p:grpSpPr>
          <a:xfrm>
            <a:off x="21684884" y="12569818"/>
            <a:ext cx="1098107" cy="636601"/>
            <a:chOff x="4187142" y="1666407"/>
            <a:chExt cx="725204" cy="277042"/>
          </a:xfrm>
        </p:grpSpPr>
        <p:sp>
          <p:nvSpPr>
            <p:cNvPr id="703" name="Rectangle 702">
              <a:extLst>
                <a:ext uri="{FF2B5EF4-FFF2-40B4-BE49-F238E27FC236}">
                  <a16:creationId xmlns:a16="http://schemas.microsoft.com/office/drawing/2014/main" id="{E1F64903-F8FB-7B00-8FE4-2B5F1D9A9328}"/>
                </a:ext>
              </a:extLst>
            </p:cNvPr>
            <p:cNvSpPr/>
            <p:nvPr/>
          </p:nvSpPr>
          <p:spPr>
            <a:xfrm>
              <a:off x="4218768" y="1671453"/>
              <a:ext cx="662541" cy="2719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704" name="TextBox 703">
              <a:extLst>
                <a:ext uri="{FF2B5EF4-FFF2-40B4-BE49-F238E27FC236}">
                  <a16:creationId xmlns:a16="http://schemas.microsoft.com/office/drawing/2014/main" id="{26EC057C-0848-4E8E-2CA3-C73CAF34B7C1}"/>
                </a:ext>
              </a:extLst>
            </p:cNvPr>
            <p:cNvSpPr txBox="1"/>
            <p:nvPr/>
          </p:nvSpPr>
          <p:spPr>
            <a:xfrm>
              <a:off x="4187142" y="1666407"/>
              <a:ext cx="725204" cy="2605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Inpainting</a:t>
              </a:r>
            </a:p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pipeline</a:t>
              </a:r>
            </a:p>
          </p:txBody>
        </p:sp>
      </p:grpSp>
      <p:sp>
        <p:nvSpPr>
          <p:cNvPr id="676" name="Freeform 58">
            <a:extLst>
              <a:ext uri="{FF2B5EF4-FFF2-40B4-BE49-F238E27FC236}">
                <a16:creationId xmlns:a16="http://schemas.microsoft.com/office/drawing/2014/main" id="{DED79159-D21A-644B-3716-FB8F74B7AD90}"/>
              </a:ext>
            </a:extLst>
          </p:cNvPr>
          <p:cNvSpPr/>
          <p:nvPr/>
        </p:nvSpPr>
        <p:spPr>
          <a:xfrm>
            <a:off x="21483864" y="12252399"/>
            <a:ext cx="627773" cy="262218"/>
          </a:xfrm>
          <a:custGeom>
            <a:avLst/>
            <a:gdLst>
              <a:gd name="connsiteX0" fmla="*/ 0 w 279400"/>
              <a:gd name="connsiteY0" fmla="*/ 127719 h 178519"/>
              <a:gd name="connsiteX1" fmla="*/ 152400 w 279400"/>
              <a:gd name="connsiteY1" fmla="*/ 719 h 178519"/>
              <a:gd name="connsiteX2" fmla="*/ 279400 w 279400"/>
              <a:gd name="connsiteY2" fmla="*/ 178519 h 178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9400" h="178519">
                <a:moveTo>
                  <a:pt x="0" y="127719"/>
                </a:moveTo>
                <a:cubicBezTo>
                  <a:pt x="52916" y="59985"/>
                  <a:pt x="105833" y="-7748"/>
                  <a:pt x="152400" y="719"/>
                </a:cubicBezTo>
                <a:cubicBezTo>
                  <a:pt x="198967" y="9186"/>
                  <a:pt x="239183" y="93852"/>
                  <a:pt x="279400" y="178519"/>
                </a:cubicBezTo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677" name="TextBox 676">
            <a:extLst>
              <a:ext uri="{FF2B5EF4-FFF2-40B4-BE49-F238E27FC236}">
                <a16:creationId xmlns:a16="http://schemas.microsoft.com/office/drawing/2014/main" id="{C08BA547-98D9-69DF-AB55-10397733F6CB}"/>
              </a:ext>
            </a:extLst>
          </p:cNvPr>
          <p:cNvSpPr txBox="1"/>
          <p:nvPr/>
        </p:nvSpPr>
        <p:spPr>
          <a:xfrm>
            <a:off x="21220869" y="11927029"/>
            <a:ext cx="1165704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1600" b="1" err="1">
                <a:solidFill>
                  <a:schemeClr val="accent2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SDEdit</a:t>
            </a:r>
            <a:r>
              <a:rPr lang="en-US" sz="1600" b="1">
                <a:solidFill>
                  <a:schemeClr val="accent2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 [5]</a:t>
            </a:r>
          </a:p>
        </p:txBody>
      </p:sp>
      <p:pic>
        <p:nvPicPr>
          <p:cNvPr id="678" name="Picture 677" descr="A close-up of a beach&#10;&#10;Description automatically generated">
            <a:extLst>
              <a:ext uri="{FF2B5EF4-FFF2-40B4-BE49-F238E27FC236}">
                <a16:creationId xmlns:a16="http://schemas.microsoft.com/office/drawing/2014/main" id="{3DF89169-AA7F-AECC-33C5-3D258D67A3E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3094957" y="11322436"/>
            <a:ext cx="666913" cy="667066"/>
          </a:xfrm>
          <a:prstGeom prst="rect">
            <a:avLst/>
          </a:prstGeom>
        </p:spPr>
      </p:pic>
      <p:pic>
        <p:nvPicPr>
          <p:cNvPr id="679" name="Picture 678" descr="A close-up of a ball&#10;&#10;Description automatically generated">
            <a:extLst>
              <a:ext uri="{FF2B5EF4-FFF2-40B4-BE49-F238E27FC236}">
                <a16:creationId xmlns:a16="http://schemas.microsoft.com/office/drawing/2014/main" id="{8DFAA72D-12F3-9727-1DF5-5FB12B58B2AE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3094957" y="12021665"/>
            <a:ext cx="666913" cy="667066"/>
          </a:xfrm>
          <a:prstGeom prst="rect">
            <a:avLst/>
          </a:prstGeom>
        </p:spPr>
      </p:pic>
      <p:pic>
        <p:nvPicPr>
          <p:cNvPr id="680" name="Picture 679">
            <a:extLst>
              <a:ext uri="{FF2B5EF4-FFF2-40B4-BE49-F238E27FC236}">
                <a16:creationId xmlns:a16="http://schemas.microsoft.com/office/drawing/2014/main" id="{FA04F317-1A80-3342-29CF-B87C07EDD18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3095181" y="12703217"/>
            <a:ext cx="666913" cy="667066"/>
          </a:xfrm>
          <a:prstGeom prst="rect">
            <a:avLst/>
          </a:prstGeom>
        </p:spPr>
      </p:pic>
      <p:pic>
        <p:nvPicPr>
          <p:cNvPr id="682" name="Picture 681" descr="A silver ball with a reflection of a tree in the background&#10;&#10;Description automatically generated">
            <a:extLst>
              <a:ext uri="{FF2B5EF4-FFF2-40B4-BE49-F238E27FC236}">
                <a16:creationId xmlns:a16="http://schemas.microsoft.com/office/drawing/2014/main" id="{B7F8E4C1-9E26-7EDC-7CDB-71CFC212250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4015321" y="12527548"/>
            <a:ext cx="731151" cy="73132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83" name="TextBox 682">
                <a:extLst>
                  <a:ext uri="{FF2B5EF4-FFF2-40B4-BE49-F238E27FC236}">
                    <a16:creationId xmlns:a16="http://schemas.microsoft.com/office/drawing/2014/main" id="{752EDD94-4893-71AB-D108-5C5684FE1359}"/>
                  </a:ext>
                </a:extLst>
              </p:cNvPr>
              <p:cNvSpPr txBox="1"/>
              <p:nvPr/>
            </p:nvSpPr>
            <p:spPr>
              <a:xfrm>
                <a:off x="23283405" y="13379451"/>
                <a:ext cx="29046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4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83" name="TextBox 682">
                <a:extLst>
                  <a:ext uri="{FF2B5EF4-FFF2-40B4-BE49-F238E27FC236}">
                    <a16:creationId xmlns:a16="http://schemas.microsoft.com/office/drawing/2014/main" id="{752EDD94-4893-71AB-D108-5C5684FE13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83405" y="13379451"/>
                <a:ext cx="290464" cy="307777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84" name="Right Brace 683">
            <a:extLst>
              <a:ext uri="{FF2B5EF4-FFF2-40B4-BE49-F238E27FC236}">
                <a16:creationId xmlns:a16="http://schemas.microsoft.com/office/drawing/2014/main" id="{66801904-EA88-6DDA-A254-8173D4B0AE7E}"/>
              </a:ext>
            </a:extLst>
          </p:cNvPr>
          <p:cNvSpPr/>
          <p:nvPr/>
        </p:nvSpPr>
        <p:spPr>
          <a:xfrm>
            <a:off x="23843784" y="11425230"/>
            <a:ext cx="102726" cy="2843564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cxnSp>
        <p:nvCxnSpPr>
          <p:cNvPr id="685" name="Straight Arrow Connector 684">
            <a:extLst>
              <a:ext uri="{FF2B5EF4-FFF2-40B4-BE49-F238E27FC236}">
                <a16:creationId xmlns:a16="http://schemas.microsoft.com/office/drawing/2014/main" id="{BEB792AA-9039-5E43-5996-595AEF0282F8}"/>
              </a:ext>
            </a:extLst>
          </p:cNvPr>
          <p:cNvCxnSpPr>
            <a:cxnSpLocks/>
          </p:cNvCxnSpPr>
          <p:nvPr/>
        </p:nvCxnSpPr>
        <p:spPr>
          <a:xfrm>
            <a:off x="22818903" y="12869608"/>
            <a:ext cx="20351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6" name="TextBox 685">
            <a:extLst>
              <a:ext uri="{FF2B5EF4-FFF2-40B4-BE49-F238E27FC236}">
                <a16:creationId xmlns:a16="http://schemas.microsoft.com/office/drawing/2014/main" id="{351348AE-BD84-8586-ACEA-E5325E21A6A4}"/>
              </a:ext>
            </a:extLst>
          </p:cNvPr>
          <p:cNvSpPr txBox="1"/>
          <p:nvPr/>
        </p:nvSpPr>
        <p:spPr>
          <a:xfrm>
            <a:off x="21743131" y="13534578"/>
            <a:ext cx="981602" cy="59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Random</a:t>
            </a:r>
          </a:p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seeds</a:t>
            </a:r>
          </a:p>
        </p:txBody>
      </p:sp>
      <p:cxnSp>
        <p:nvCxnSpPr>
          <p:cNvPr id="687" name="Straight Arrow Connector 686">
            <a:extLst>
              <a:ext uri="{FF2B5EF4-FFF2-40B4-BE49-F238E27FC236}">
                <a16:creationId xmlns:a16="http://schemas.microsoft.com/office/drawing/2014/main" id="{B61D149D-5516-B1F9-4066-3B52902D2C3D}"/>
              </a:ext>
            </a:extLst>
          </p:cNvPr>
          <p:cNvCxnSpPr>
            <a:cxnSpLocks/>
          </p:cNvCxnSpPr>
          <p:nvPr/>
        </p:nvCxnSpPr>
        <p:spPr>
          <a:xfrm flipV="1">
            <a:off x="22239598" y="13238332"/>
            <a:ext cx="0" cy="30810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8" name="TextBox 687">
            <a:extLst>
              <a:ext uri="{FF2B5EF4-FFF2-40B4-BE49-F238E27FC236}">
                <a16:creationId xmlns:a16="http://schemas.microsoft.com/office/drawing/2014/main" id="{6BECDCE8-4689-0489-00EE-F94212A96DA2}"/>
              </a:ext>
            </a:extLst>
          </p:cNvPr>
          <p:cNvSpPr txBox="1"/>
          <p:nvPr/>
        </p:nvSpPr>
        <p:spPr>
          <a:xfrm>
            <a:off x="18656228" y="13534578"/>
            <a:ext cx="981602" cy="59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Random</a:t>
            </a:r>
          </a:p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seeds</a:t>
            </a:r>
          </a:p>
        </p:txBody>
      </p:sp>
      <p:cxnSp>
        <p:nvCxnSpPr>
          <p:cNvPr id="689" name="Straight Arrow Connector 688">
            <a:extLst>
              <a:ext uri="{FF2B5EF4-FFF2-40B4-BE49-F238E27FC236}">
                <a16:creationId xmlns:a16="http://schemas.microsoft.com/office/drawing/2014/main" id="{1B1D5D14-5F7B-467B-249D-C2C26CC891BF}"/>
              </a:ext>
            </a:extLst>
          </p:cNvPr>
          <p:cNvCxnSpPr>
            <a:cxnSpLocks/>
          </p:cNvCxnSpPr>
          <p:nvPr/>
        </p:nvCxnSpPr>
        <p:spPr>
          <a:xfrm flipV="1">
            <a:off x="19152694" y="13238332"/>
            <a:ext cx="0" cy="30810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0" name="Right Brace 689">
            <a:extLst>
              <a:ext uri="{FF2B5EF4-FFF2-40B4-BE49-F238E27FC236}">
                <a16:creationId xmlns:a16="http://schemas.microsoft.com/office/drawing/2014/main" id="{CABD84CF-605F-ADCF-CD67-AEDE61843B32}"/>
              </a:ext>
            </a:extLst>
          </p:cNvPr>
          <p:cNvSpPr/>
          <p:nvPr/>
        </p:nvSpPr>
        <p:spPr>
          <a:xfrm rot="5400000">
            <a:off x="20082609" y="13111796"/>
            <a:ext cx="112393" cy="2810647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sp>
        <p:nvSpPr>
          <p:cNvPr id="691" name="TextBox 690">
            <a:extLst>
              <a:ext uri="{FF2B5EF4-FFF2-40B4-BE49-F238E27FC236}">
                <a16:creationId xmlns:a16="http://schemas.microsoft.com/office/drawing/2014/main" id="{31E75537-8D03-A091-FF56-0A7CAA842D36}"/>
              </a:ext>
            </a:extLst>
          </p:cNvPr>
          <p:cNvSpPr txBox="1"/>
          <p:nvPr/>
        </p:nvSpPr>
        <p:spPr>
          <a:xfrm>
            <a:off x="19479462" y="14543366"/>
            <a:ext cx="1221175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1</a:t>
            </a:r>
            <a:r>
              <a:rPr lang="en-US" sz="1600" baseline="30000">
                <a:latin typeface="Arial"/>
                <a:ea typeface="Helvetica Neue Medium" panose="02000503000000020004" pitchFamily="2" charset="0"/>
                <a:cs typeface="Arial"/>
              </a:rPr>
              <a:t>st</a:t>
            </a:r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 iteration</a:t>
            </a:r>
          </a:p>
        </p:txBody>
      </p:sp>
      <p:sp>
        <p:nvSpPr>
          <p:cNvPr id="692" name="Right Brace 691">
            <a:extLst>
              <a:ext uri="{FF2B5EF4-FFF2-40B4-BE49-F238E27FC236}">
                <a16:creationId xmlns:a16="http://schemas.microsoft.com/office/drawing/2014/main" id="{8CFC4457-0F7B-701F-AD6E-B66068FC3216}"/>
              </a:ext>
            </a:extLst>
          </p:cNvPr>
          <p:cNvSpPr/>
          <p:nvPr/>
        </p:nvSpPr>
        <p:spPr>
          <a:xfrm rot="5400000">
            <a:off x="23052002" y="13081796"/>
            <a:ext cx="113242" cy="2871488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sp>
        <p:nvSpPr>
          <p:cNvPr id="693" name="TextBox 692">
            <a:extLst>
              <a:ext uri="{FF2B5EF4-FFF2-40B4-BE49-F238E27FC236}">
                <a16:creationId xmlns:a16="http://schemas.microsoft.com/office/drawing/2014/main" id="{C3E0571C-25E0-6C44-E94C-5385BECC9A9B}"/>
              </a:ext>
            </a:extLst>
          </p:cNvPr>
          <p:cNvSpPr txBox="1"/>
          <p:nvPr/>
        </p:nvSpPr>
        <p:spPr>
          <a:xfrm>
            <a:off x="22464022" y="14543366"/>
            <a:ext cx="1265479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2</a:t>
            </a:r>
            <a:r>
              <a:rPr lang="en-US" sz="1600" baseline="30000">
                <a:latin typeface="Arial"/>
                <a:ea typeface="Helvetica Neue Medium" panose="02000503000000020004" pitchFamily="2" charset="0"/>
                <a:cs typeface="Arial"/>
              </a:rPr>
              <a:t>nd</a:t>
            </a:r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 iteration</a:t>
            </a:r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5409EE34-DC8C-335B-1A7D-2F2632F50B99}"/>
              </a:ext>
            </a:extLst>
          </p:cNvPr>
          <p:cNvSpPr/>
          <p:nvPr/>
        </p:nvSpPr>
        <p:spPr>
          <a:xfrm>
            <a:off x="23978167" y="10886325"/>
            <a:ext cx="821760" cy="3979328"/>
          </a:xfrm>
          <a:prstGeom prst="rect">
            <a:avLst/>
          </a:prstGeom>
          <a:gradFill flip="none" rotWithShape="1">
            <a:gsLst>
              <a:gs pos="26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95" name="TextBox 694">
                <a:extLst>
                  <a:ext uri="{FF2B5EF4-FFF2-40B4-BE49-F238E27FC236}">
                    <a16:creationId xmlns:a16="http://schemas.microsoft.com/office/drawing/2014/main" id="{C267D1B9-0C50-F720-76DA-02E00ABFD076}"/>
                  </a:ext>
                </a:extLst>
              </p:cNvPr>
              <p:cNvSpPr txBox="1"/>
              <p:nvPr/>
            </p:nvSpPr>
            <p:spPr>
              <a:xfrm rot="5400000">
                <a:off x="24602994" y="12695827"/>
                <a:ext cx="551784" cy="3465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6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95" name="TextBox 694">
                <a:extLst>
                  <a:ext uri="{FF2B5EF4-FFF2-40B4-BE49-F238E27FC236}">
                    <a16:creationId xmlns:a16="http://schemas.microsoft.com/office/drawing/2014/main" id="{C267D1B9-0C50-F720-76DA-02E00ABFD07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24602994" y="12695827"/>
                <a:ext cx="551784" cy="346563"/>
              </a:xfrm>
              <a:prstGeom prst="rect">
                <a:avLst/>
              </a:prstGeom>
              <a:blipFill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6" name="TextBox 695">
                <a:extLst>
                  <a:ext uri="{FF2B5EF4-FFF2-40B4-BE49-F238E27FC236}">
                    <a16:creationId xmlns:a16="http://schemas.microsoft.com/office/drawing/2014/main" id="{B14BF896-2D40-8427-DEBB-6C2A3E5BE742}"/>
                  </a:ext>
                </a:extLst>
              </p:cNvPr>
              <p:cNvSpPr txBox="1"/>
              <p:nvPr/>
            </p:nvSpPr>
            <p:spPr>
              <a:xfrm rot="5400000">
                <a:off x="24721635" y="14361188"/>
                <a:ext cx="306494" cy="3385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6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96" name="TextBox 695">
                <a:extLst>
                  <a:ext uri="{FF2B5EF4-FFF2-40B4-BE49-F238E27FC236}">
                    <a16:creationId xmlns:a16="http://schemas.microsoft.com/office/drawing/2014/main" id="{B14BF896-2D40-8427-DEBB-6C2A3E5BE74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24721635" y="14361188"/>
                <a:ext cx="306494" cy="338555"/>
              </a:xfrm>
              <a:prstGeom prst="rect">
                <a:avLst/>
              </a:prstGeom>
              <a:blipFill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98" name="Picture 697">
            <a:extLst>
              <a:ext uri="{FF2B5EF4-FFF2-40B4-BE49-F238E27FC236}">
                <a16:creationId xmlns:a16="http://schemas.microsoft.com/office/drawing/2014/main" id="{CE2E9F49-E75B-D92A-472E-7141EF91D9BB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9943949" y="13718522"/>
            <a:ext cx="663226" cy="663274"/>
          </a:xfrm>
          <a:prstGeom prst="rect">
            <a:avLst/>
          </a:prstGeom>
        </p:spPr>
      </p:pic>
      <p:pic>
        <p:nvPicPr>
          <p:cNvPr id="699" name="Picture 698">
            <a:extLst>
              <a:ext uri="{FF2B5EF4-FFF2-40B4-BE49-F238E27FC236}">
                <a16:creationId xmlns:a16="http://schemas.microsoft.com/office/drawing/2014/main" id="{70B3EA70-314B-C629-BB1A-65855CB8B225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9943947" y="12699008"/>
            <a:ext cx="663231" cy="663274"/>
          </a:xfrm>
          <a:prstGeom prst="rect">
            <a:avLst/>
          </a:prstGeom>
        </p:spPr>
      </p:pic>
      <p:sp>
        <p:nvSpPr>
          <p:cNvPr id="700" name="TextBox 699">
            <a:extLst>
              <a:ext uri="{FF2B5EF4-FFF2-40B4-BE49-F238E27FC236}">
                <a16:creationId xmlns:a16="http://schemas.microsoft.com/office/drawing/2014/main" id="{DDA3ED41-84FF-6CDC-1B20-FA2C1B05B9BE}"/>
              </a:ext>
            </a:extLst>
          </p:cNvPr>
          <p:cNvSpPr txBox="1"/>
          <p:nvPr/>
        </p:nvSpPr>
        <p:spPr>
          <a:xfrm>
            <a:off x="24073842" y="13264287"/>
            <a:ext cx="856326" cy="3385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Median</a:t>
            </a:r>
          </a:p>
        </p:txBody>
      </p:sp>
      <p:pic>
        <p:nvPicPr>
          <p:cNvPr id="701" name="Picture 700">
            <a:extLst>
              <a:ext uri="{FF2B5EF4-FFF2-40B4-BE49-F238E27FC236}">
                <a16:creationId xmlns:a16="http://schemas.microsoft.com/office/drawing/2014/main" id="{1FB5CA36-3B98-36D6-1231-1B814312B9DF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19933042" y="11322436"/>
            <a:ext cx="663231" cy="663274"/>
          </a:xfrm>
          <a:prstGeom prst="rect">
            <a:avLst/>
          </a:prstGeom>
        </p:spPr>
      </p:pic>
      <p:pic>
        <p:nvPicPr>
          <p:cNvPr id="702" name="Picture 701">
            <a:extLst>
              <a:ext uri="{FF2B5EF4-FFF2-40B4-BE49-F238E27FC236}">
                <a16:creationId xmlns:a16="http://schemas.microsoft.com/office/drawing/2014/main" id="{A8E24D26-0CAA-8CAE-5558-2755F5C1594B}"/>
              </a:ext>
            </a:extLst>
          </p:cNvPr>
          <p:cNvPicPr>
            <a:picLocks noChangeAspect="1"/>
          </p:cNvPicPr>
          <p:nvPr/>
        </p:nvPicPr>
        <p:blipFill rotWithShape="1">
          <a:blip r:embed="rId24"/>
          <a:srcRect l="14015" r="14015"/>
          <a:stretch/>
        </p:blipFill>
        <p:spPr>
          <a:xfrm>
            <a:off x="18670307" y="11414187"/>
            <a:ext cx="961841" cy="836765"/>
          </a:xfrm>
          <a:prstGeom prst="rect">
            <a:avLst/>
          </a:prstGeom>
        </p:spPr>
      </p:pic>
      <p:sp>
        <p:nvSpPr>
          <p:cNvPr id="707" name="TextBox 4302">
            <a:extLst>
              <a:ext uri="{FF2B5EF4-FFF2-40B4-BE49-F238E27FC236}">
                <a16:creationId xmlns:a16="http://schemas.microsoft.com/office/drawing/2014/main" id="{721DE48D-355C-3DEC-8DA6-A29A4830B98C}"/>
              </a:ext>
            </a:extLst>
          </p:cNvPr>
          <p:cNvSpPr txBox="1"/>
          <p:nvPr/>
        </p:nvSpPr>
        <p:spPr>
          <a:xfrm>
            <a:off x="18246075" y="8935098"/>
            <a:ext cx="6999071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We 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inpaint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multiple chrome balls with different initial noise maps and compute their pixel-wise median, which is used as the starting point for generating new chrome balls using 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SDEdit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[5]. Repeating this process improves light estimation. </a:t>
            </a:r>
            <a:endParaRPr lang="en-US" sz="2400">
              <a:latin typeface="Arial"/>
              <a:ea typeface="MS PGothic"/>
              <a:cs typeface="Arial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A5BC8A1-3DD3-0D60-8CE3-F4FA3CC6CD24}"/>
              </a:ext>
            </a:extLst>
          </p:cNvPr>
          <p:cNvGrpSpPr/>
          <p:nvPr/>
        </p:nvGrpSpPr>
        <p:grpSpPr>
          <a:xfrm>
            <a:off x="21872261" y="15201746"/>
            <a:ext cx="10484671" cy="6179731"/>
            <a:chOff x="32872952" y="7148763"/>
            <a:chExt cx="10234105" cy="6271919"/>
          </a:xfrm>
        </p:grpSpPr>
        <p:sp>
          <p:nvSpPr>
            <p:cNvPr id="18" name="สี่เหลี่ยมผืนผ้า 213">
              <a:extLst>
                <a:ext uri="{FF2B5EF4-FFF2-40B4-BE49-F238E27FC236}">
                  <a16:creationId xmlns:a16="http://schemas.microsoft.com/office/drawing/2014/main" id="{819199CC-36FC-A882-110C-6465772F7406}"/>
                </a:ext>
              </a:extLst>
            </p:cNvPr>
            <p:cNvSpPr/>
            <p:nvPr/>
          </p:nvSpPr>
          <p:spPr>
            <a:xfrm>
              <a:off x="32884221" y="7663645"/>
              <a:ext cx="10222835" cy="575703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  <p:sp>
          <p:nvSpPr>
            <p:cNvPr id="19" name="สี่เหลี่ยมผืนผ้า 214">
              <a:extLst>
                <a:ext uri="{FF2B5EF4-FFF2-40B4-BE49-F238E27FC236}">
                  <a16:creationId xmlns:a16="http://schemas.microsoft.com/office/drawing/2014/main" id="{C78820A4-475B-6E8F-EA87-9816C4D9DA9E}"/>
                </a:ext>
              </a:extLst>
            </p:cNvPr>
            <p:cNvSpPr/>
            <p:nvPr/>
          </p:nvSpPr>
          <p:spPr>
            <a:xfrm>
              <a:off x="32872952" y="7148763"/>
              <a:ext cx="10234105" cy="773178"/>
            </a:xfrm>
            <a:prstGeom prst="rect">
              <a:avLst/>
            </a:prstGeom>
            <a:solidFill>
              <a:srgbClr val="58258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400">
                  <a:latin typeface="Arial"/>
                  <a:cs typeface="Arial"/>
                </a:rPr>
                <a:t>  Results – Poly Haven Dataset</a:t>
              </a:r>
              <a:endParaRPr lang="en-GB" sz="4400">
                <a:latin typeface="Arial"/>
                <a:cs typeface="Arial"/>
              </a:endParaRP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B21080EC-8718-4720-A30B-008DC49A340F}"/>
              </a:ext>
            </a:extLst>
          </p:cNvPr>
          <p:cNvSpPr txBox="1"/>
          <p:nvPr/>
        </p:nvSpPr>
        <p:spPr>
          <a:xfrm>
            <a:off x="22131149" y="16005145"/>
            <a:ext cx="9988357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Various indoor and outdoor scenes in Poly Haven demonstrate the limitation of existing methods on out-of-distribution data.</a:t>
            </a:r>
            <a:endParaRPr lang="en-US" sz="5850">
              <a:cs typeface="Arial"/>
            </a:endParaRPr>
          </a:p>
        </p:txBody>
      </p:sp>
      <p:sp>
        <p:nvSpPr>
          <p:cNvPr id="476" name="สี่เหลี่ยมผืนผ้า 213">
            <a:extLst>
              <a:ext uri="{FF2B5EF4-FFF2-40B4-BE49-F238E27FC236}">
                <a16:creationId xmlns:a16="http://schemas.microsoft.com/office/drawing/2014/main" id="{459326A9-C711-F561-7075-83E8292C3707}"/>
              </a:ext>
            </a:extLst>
          </p:cNvPr>
          <p:cNvSpPr/>
          <p:nvPr/>
        </p:nvSpPr>
        <p:spPr>
          <a:xfrm>
            <a:off x="11417331" y="15688807"/>
            <a:ext cx="10255062" cy="567241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78" name="TextBox 477">
            <a:extLst>
              <a:ext uri="{FF2B5EF4-FFF2-40B4-BE49-F238E27FC236}">
                <a16:creationId xmlns:a16="http://schemas.microsoft.com/office/drawing/2014/main" id="{EF9E150F-0E5D-796D-8D6D-7F8B4314D7A9}"/>
              </a:ext>
            </a:extLst>
          </p:cNvPr>
          <p:cNvSpPr txBox="1"/>
          <p:nvPr/>
        </p:nvSpPr>
        <p:spPr>
          <a:xfrm>
            <a:off x="11638809" y="16005145"/>
            <a:ext cx="9988357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Laval Indoor is a benchmark for many methods in Light Estimation. Our method outperforms state-of-the-art </a:t>
            </a:r>
            <a:r>
              <a:rPr lang="en-GB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StyleLight</a:t>
            </a:r>
            <a:r>
              <a:rPr lang="en-GB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[1] in 2 out of 3 metrics.</a:t>
            </a:r>
          </a:p>
        </p:txBody>
      </p: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30B8647D-DD67-A1A4-F94D-B8CA3968B916}"/>
              </a:ext>
            </a:extLst>
          </p:cNvPr>
          <p:cNvGrpSpPr>
            <a:grpSpLocks noChangeAspect="1"/>
          </p:cNvGrpSpPr>
          <p:nvPr/>
        </p:nvGrpSpPr>
        <p:grpSpPr>
          <a:xfrm>
            <a:off x="32782856" y="404538"/>
            <a:ext cx="10247222" cy="6643797"/>
            <a:chOff x="32845523" y="6987167"/>
            <a:chExt cx="10279875" cy="6176297"/>
          </a:xfrm>
        </p:grpSpPr>
        <p:sp>
          <p:nvSpPr>
            <p:cNvPr id="195" name="สี่เหลี่ยมผืนผ้า 213">
              <a:extLst>
                <a:ext uri="{FF2B5EF4-FFF2-40B4-BE49-F238E27FC236}">
                  <a16:creationId xmlns:a16="http://schemas.microsoft.com/office/drawing/2014/main" id="{5AA103DF-9663-196E-5938-4A6B20FAD30D}"/>
                </a:ext>
              </a:extLst>
            </p:cNvPr>
            <p:cNvSpPr/>
            <p:nvPr/>
          </p:nvSpPr>
          <p:spPr>
            <a:xfrm>
              <a:off x="32845523" y="7707259"/>
              <a:ext cx="10274338" cy="545620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  <p:sp>
          <p:nvSpPr>
            <p:cNvPr id="196" name="สี่เหลี่ยมผืนผ้า 214">
              <a:extLst>
                <a:ext uri="{FF2B5EF4-FFF2-40B4-BE49-F238E27FC236}">
                  <a16:creationId xmlns:a16="http://schemas.microsoft.com/office/drawing/2014/main" id="{716962B9-B265-BA14-CF20-0228DCF2FFD5}"/>
                </a:ext>
              </a:extLst>
            </p:cNvPr>
            <p:cNvSpPr/>
            <p:nvPr/>
          </p:nvSpPr>
          <p:spPr>
            <a:xfrm>
              <a:off x="32847150" y="6987167"/>
              <a:ext cx="10278248" cy="723288"/>
            </a:xfrm>
            <a:prstGeom prst="rect">
              <a:avLst/>
            </a:prstGeom>
            <a:solidFill>
              <a:srgbClr val="58258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r>
                <a:rPr lang="en-US" sz="4000">
                  <a:latin typeface="Arial"/>
                  <a:cs typeface="Arial"/>
                </a:rPr>
                <a:t>  Results – Quantitative</a:t>
              </a:r>
              <a:endParaRPr lang="en-GB" sz="4000">
                <a:latin typeface="Arial"/>
                <a:cs typeface="Arial"/>
              </a:endParaRPr>
            </a:p>
          </p:txBody>
        </p:sp>
      </p:grpSp>
      <p:sp>
        <p:nvSpPr>
          <p:cNvPr id="755" name="TextBox 754">
            <a:extLst>
              <a:ext uri="{FF2B5EF4-FFF2-40B4-BE49-F238E27FC236}">
                <a16:creationId xmlns:a16="http://schemas.microsoft.com/office/drawing/2014/main" id="{BB146D77-E085-2E5C-6775-F7931A291DFB}"/>
              </a:ext>
            </a:extLst>
          </p:cNvPr>
          <p:cNvSpPr txBox="1"/>
          <p:nvPr/>
        </p:nvSpPr>
        <p:spPr>
          <a:xfrm rot="16200000">
            <a:off x="33216269" y="-3857985"/>
            <a:ext cx="1404552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MS PGothic"/>
                <a:cs typeface="Arial"/>
              </a:rPr>
              <a:t>Laval Indoor</a:t>
            </a:r>
            <a:endParaRPr lang="en-GB" sz="1600" b="1">
              <a:latin typeface="Arial"/>
              <a:ea typeface="MS PGothic"/>
              <a:cs typeface="Arial"/>
            </a:endParaRPr>
          </a:p>
        </p:txBody>
      </p:sp>
      <p:sp>
        <p:nvSpPr>
          <p:cNvPr id="756" name="TextBox 755">
            <a:extLst>
              <a:ext uri="{FF2B5EF4-FFF2-40B4-BE49-F238E27FC236}">
                <a16:creationId xmlns:a16="http://schemas.microsoft.com/office/drawing/2014/main" id="{CD948942-B875-D2EA-0950-FB4395CC0D0B}"/>
              </a:ext>
            </a:extLst>
          </p:cNvPr>
          <p:cNvSpPr txBox="1"/>
          <p:nvPr/>
        </p:nvSpPr>
        <p:spPr>
          <a:xfrm rot="16200000">
            <a:off x="33286369" y="-1966959"/>
            <a:ext cx="1289135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MS PGothic"/>
                <a:cs typeface="Arial"/>
              </a:rPr>
              <a:t>Poly Haven</a:t>
            </a:r>
            <a:endParaRPr lang="en-GB" sz="1600" b="1">
              <a:latin typeface="Arial"/>
              <a:ea typeface="MS PGothic"/>
              <a:cs typeface="Arial"/>
            </a:endParaRPr>
          </a:p>
        </p:txBody>
      </p:sp>
      <p:sp>
        <p:nvSpPr>
          <p:cNvPr id="757" name="TextBox 756">
            <a:extLst>
              <a:ext uri="{FF2B5EF4-FFF2-40B4-BE49-F238E27FC236}">
                <a16:creationId xmlns:a16="http://schemas.microsoft.com/office/drawing/2014/main" id="{1F11F45F-4F6A-71F3-458C-B3FAFDC983EE}"/>
              </a:ext>
            </a:extLst>
          </p:cNvPr>
          <p:cNvSpPr txBox="1"/>
          <p:nvPr/>
        </p:nvSpPr>
        <p:spPr>
          <a:xfrm>
            <a:off x="32932723" y="1262783"/>
            <a:ext cx="9970447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>
                <a:latin typeface="Arial"/>
                <a:ea typeface="MS PGothic"/>
                <a:cs typeface="Arial"/>
              </a:rPr>
              <a:t>We render mirror, matte, and diffuse balls under the predicted HDR maps and compare them to the ground truth.</a:t>
            </a:r>
            <a:endParaRPr lang="en-US" sz="2400">
              <a:cs typeface="Arial" panose="020B0604020202020204" pitchFamily="34" charset="0"/>
            </a:endParaRPr>
          </a:p>
        </p:txBody>
      </p:sp>
      <p:sp>
        <p:nvSpPr>
          <p:cNvPr id="775" name="TextBox 774">
            <a:extLst>
              <a:ext uri="{FF2B5EF4-FFF2-40B4-BE49-F238E27FC236}">
                <a16:creationId xmlns:a16="http://schemas.microsoft.com/office/drawing/2014/main" id="{9F02A153-65B5-CAD6-78F3-31BB89E96B1A}"/>
              </a:ext>
            </a:extLst>
          </p:cNvPr>
          <p:cNvSpPr txBox="1"/>
          <p:nvPr/>
        </p:nvSpPr>
        <p:spPr>
          <a:xfrm>
            <a:off x="32970873" y="19977159"/>
            <a:ext cx="9815508" cy="16927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500">
                <a:latin typeface="Arial"/>
                <a:ea typeface="MS PGothic"/>
                <a:cs typeface="Arial"/>
              </a:rPr>
              <a:t>In-the-wild images from </a:t>
            </a:r>
            <a:r>
              <a:rPr lang="en-US" sz="1500" err="1">
                <a:latin typeface="Arial"/>
                <a:ea typeface="MS PGothic"/>
                <a:cs typeface="Arial"/>
              </a:rPr>
              <a:t>unsplash.com</a:t>
            </a:r>
            <a:endParaRPr lang="en-US" sz="1500">
              <a:latin typeface="Arial"/>
              <a:ea typeface="MS PGothic"/>
              <a:cs typeface="Arial"/>
            </a:endParaRPr>
          </a:p>
          <a:p>
            <a:r>
              <a:rPr lang="en-US" sz="1500">
                <a:latin typeface="Arial"/>
                <a:ea typeface="MS PGothic"/>
                <a:cs typeface="Arial"/>
              </a:rPr>
              <a:t>[1]</a:t>
            </a:r>
            <a:r>
              <a:rPr lang="th-TH" sz="1500">
                <a:latin typeface="Arial"/>
                <a:ea typeface="MS PGothic"/>
                <a:cs typeface="Cordia New"/>
              </a:rPr>
              <a:t> </a:t>
            </a:r>
            <a:r>
              <a:rPr lang="en-US" sz="1500" err="1">
                <a:latin typeface="Arial"/>
                <a:ea typeface="MS PGothic"/>
                <a:cs typeface="Arial"/>
              </a:rPr>
              <a:t>Guangcong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err="1">
                <a:latin typeface="Arial"/>
                <a:ea typeface="MS PGothic"/>
                <a:cs typeface="Arial"/>
              </a:rPr>
              <a:t>Stylelight</a:t>
            </a:r>
            <a:r>
              <a:rPr lang="en-US" sz="1500">
                <a:latin typeface="Arial"/>
                <a:ea typeface="MS PGothic"/>
                <a:cs typeface="Arial"/>
              </a:rPr>
              <a:t>: </a:t>
            </a:r>
            <a:r>
              <a:rPr lang="en-US" sz="1500" i="1" err="1">
                <a:latin typeface="Arial"/>
                <a:ea typeface="MS PGothic"/>
                <a:cs typeface="Arial"/>
              </a:rPr>
              <a:t>Hdr</a:t>
            </a:r>
            <a:r>
              <a:rPr lang="en-US" sz="1500" i="1">
                <a:latin typeface="Arial"/>
                <a:ea typeface="MS PGothic"/>
                <a:cs typeface="Arial"/>
              </a:rPr>
              <a:t> panorama generation for lighting estimation and editing</a:t>
            </a:r>
            <a:r>
              <a:rPr lang="en-US" sz="1500">
                <a:latin typeface="Arial"/>
                <a:ea typeface="MS PGothic"/>
                <a:cs typeface="Arial"/>
              </a:rPr>
              <a:t>. In proc. ECCV, 2022.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[2] </a:t>
            </a:r>
            <a:r>
              <a:rPr lang="en-US" sz="1500" err="1">
                <a:latin typeface="Arial"/>
                <a:ea typeface="MS PGothic"/>
                <a:cs typeface="Arial"/>
              </a:rPr>
              <a:t>Omri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i="1">
                <a:latin typeface="Arial"/>
                <a:ea typeface="MS PGothic"/>
                <a:cs typeface="Arial"/>
              </a:rPr>
              <a:t>Blended diffusion for text-driven editing of natural images</a:t>
            </a:r>
            <a:r>
              <a:rPr lang="en-US" sz="1500">
                <a:latin typeface="Arial"/>
                <a:ea typeface="MS PGothic"/>
                <a:cs typeface="Arial"/>
              </a:rPr>
              <a:t>. In proc. CVPR, 2022.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[3] </a:t>
            </a:r>
            <a:r>
              <a:rPr lang="en-US" sz="1500" err="1">
                <a:latin typeface="Arial"/>
                <a:ea typeface="MS PGothic"/>
                <a:cs typeface="Arial"/>
              </a:rPr>
              <a:t>Binxin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i="1">
                <a:latin typeface="Arial"/>
                <a:ea typeface="MS PGothic"/>
                <a:cs typeface="Arial"/>
              </a:rPr>
              <a:t>Paint by example: Exemplar-based image editing with diffusion models</a:t>
            </a:r>
            <a:r>
              <a:rPr lang="en-US" sz="1500">
                <a:latin typeface="Arial"/>
                <a:ea typeface="MS PGothic"/>
                <a:cs typeface="Arial"/>
              </a:rPr>
              <a:t>. In proc. CVPR, 2023.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[4] Hu et al., </a:t>
            </a:r>
            <a:r>
              <a:rPr lang="fr-FR" sz="1500" i="1">
                <a:latin typeface="Arial"/>
                <a:ea typeface="MS PGothic"/>
                <a:cs typeface="Arial"/>
              </a:rPr>
              <a:t>IP-Adapter: </a:t>
            </a:r>
            <a:r>
              <a:rPr lang="fr-FR" sz="1500" i="1" err="1">
                <a:latin typeface="Arial"/>
                <a:ea typeface="MS PGothic"/>
                <a:cs typeface="Arial"/>
              </a:rPr>
              <a:t>Text</a:t>
            </a:r>
            <a:r>
              <a:rPr lang="fr-FR" sz="1500" i="1">
                <a:latin typeface="Arial"/>
                <a:ea typeface="MS PGothic"/>
                <a:cs typeface="Arial"/>
              </a:rPr>
              <a:t> compatible image prompt adapter for </a:t>
            </a:r>
            <a:r>
              <a:rPr lang="fr-FR" sz="1500" i="1" err="1">
                <a:latin typeface="Arial"/>
                <a:ea typeface="MS PGothic"/>
                <a:cs typeface="Arial"/>
              </a:rPr>
              <a:t>text-toimage</a:t>
            </a:r>
            <a:r>
              <a:rPr lang="fr-FR" sz="1500" i="1">
                <a:latin typeface="Arial"/>
                <a:ea typeface="MS PGothic"/>
                <a:cs typeface="Arial"/>
              </a:rPr>
              <a:t> diffusion </a:t>
            </a:r>
            <a:r>
              <a:rPr lang="fr-FR" sz="1500" i="1" err="1">
                <a:latin typeface="Arial"/>
                <a:ea typeface="MS PGothic"/>
                <a:cs typeface="Arial"/>
              </a:rPr>
              <a:t>models</a:t>
            </a:r>
            <a:r>
              <a:rPr lang="fr-FR" sz="1500">
                <a:latin typeface="Arial"/>
                <a:ea typeface="MS PGothic"/>
                <a:cs typeface="Arial"/>
              </a:rPr>
              <a:t>. 2023.</a:t>
            </a:r>
          </a:p>
          <a:p>
            <a:r>
              <a:rPr lang="fr-FR" sz="1500">
                <a:latin typeface="Arial"/>
                <a:ea typeface="MS PGothic"/>
                <a:cs typeface="Arial"/>
              </a:rPr>
              <a:t>[5] Meng et al., </a:t>
            </a:r>
            <a:r>
              <a:rPr lang="fr-FR" sz="1500" err="1">
                <a:latin typeface="Arial"/>
                <a:ea typeface="MS PGothic"/>
                <a:cs typeface="Arial"/>
              </a:rPr>
              <a:t>SDEdit</a:t>
            </a:r>
            <a:r>
              <a:rPr lang="fr-FR" sz="1500">
                <a:latin typeface="Arial"/>
                <a:ea typeface="MS PGothic"/>
                <a:cs typeface="Arial"/>
              </a:rPr>
              <a:t>: </a:t>
            </a:r>
            <a:r>
              <a:rPr lang="fr-FR" sz="1500" err="1">
                <a:latin typeface="Arial"/>
                <a:ea typeface="MS PGothic"/>
                <a:cs typeface="Arial"/>
              </a:rPr>
              <a:t>Guided</a:t>
            </a:r>
            <a:r>
              <a:rPr lang="fr-FR" sz="1500">
                <a:latin typeface="Arial"/>
                <a:ea typeface="MS PGothic"/>
                <a:cs typeface="Arial"/>
              </a:rPr>
              <a:t> Image </a:t>
            </a:r>
            <a:r>
              <a:rPr lang="fr-FR" sz="1500" err="1">
                <a:latin typeface="Arial"/>
                <a:ea typeface="MS PGothic"/>
                <a:cs typeface="Arial"/>
              </a:rPr>
              <a:t>Synthesis</a:t>
            </a:r>
            <a:r>
              <a:rPr lang="fr-FR" sz="1500">
                <a:latin typeface="Arial"/>
                <a:ea typeface="MS PGothic"/>
                <a:cs typeface="Arial"/>
              </a:rPr>
              <a:t> and Editing </a:t>
            </a:r>
            <a:r>
              <a:rPr lang="fr-FR" sz="1500" err="1">
                <a:latin typeface="Arial"/>
                <a:ea typeface="MS PGothic"/>
                <a:cs typeface="Arial"/>
              </a:rPr>
              <a:t>with</a:t>
            </a:r>
            <a:r>
              <a:rPr lang="fr-FR" sz="1500">
                <a:latin typeface="Arial"/>
                <a:ea typeface="MS PGothic"/>
                <a:cs typeface="Arial"/>
              </a:rPr>
              <a:t> </a:t>
            </a:r>
            <a:r>
              <a:rPr lang="fr-FR" sz="1500" err="1">
                <a:latin typeface="Arial"/>
                <a:ea typeface="MS PGothic"/>
                <a:cs typeface="Arial"/>
              </a:rPr>
              <a:t>Stochastic</a:t>
            </a:r>
            <a:r>
              <a:rPr lang="fr-FR" sz="1500">
                <a:latin typeface="Arial"/>
                <a:ea typeface="MS PGothic"/>
                <a:cs typeface="Arial"/>
              </a:rPr>
              <a:t> </a:t>
            </a:r>
            <a:r>
              <a:rPr lang="fr-FR" sz="1500" err="1">
                <a:latin typeface="Arial"/>
                <a:ea typeface="MS PGothic"/>
                <a:cs typeface="Arial"/>
              </a:rPr>
              <a:t>Differential</a:t>
            </a:r>
            <a:r>
              <a:rPr lang="fr-FR" sz="1500">
                <a:latin typeface="Arial"/>
                <a:ea typeface="MS PGothic"/>
                <a:cs typeface="Arial"/>
              </a:rPr>
              <a:t> Equations. ICLR, 2022.</a:t>
            </a:r>
          </a:p>
          <a:p>
            <a:endParaRPr lang="en-US" sz="1500">
              <a:latin typeface="Arial"/>
              <a:ea typeface="MS PGothic"/>
              <a:cs typeface="Arial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BBA9720-F64A-F314-888A-C620298D8A5E}"/>
              </a:ext>
            </a:extLst>
          </p:cNvPr>
          <p:cNvSpPr txBox="1"/>
          <p:nvPr/>
        </p:nvSpPr>
        <p:spPr>
          <a:xfrm>
            <a:off x="21995370" y="18772412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Ground truth</a:t>
            </a:r>
            <a:endParaRPr lang="en-GB" sz="1800" b="1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ADF70B-6BE9-9792-0B34-D9C9BAEAE761}"/>
              </a:ext>
            </a:extLst>
          </p:cNvPr>
          <p:cNvSpPr txBox="1"/>
          <p:nvPr/>
        </p:nvSpPr>
        <p:spPr>
          <a:xfrm>
            <a:off x="21995370" y="17500160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Input Image</a:t>
            </a:r>
            <a:endParaRPr lang="en-GB" sz="1800" b="1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B475BF6-6882-A82D-4D8A-5EBBB9A16BD0}"/>
              </a:ext>
            </a:extLst>
          </p:cNvPr>
          <p:cNvSpPr txBox="1"/>
          <p:nvPr/>
        </p:nvSpPr>
        <p:spPr>
          <a:xfrm>
            <a:off x="21995370" y="19662210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>
                <a:solidFill>
                  <a:srgbClr val="C00000"/>
                </a:solidFill>
              </a:rPr>
              <a:t>DiffusionLight</a:t>
            </a:r>
            <a:endParaRPr lang="en-GB" sz="1800" b="1">
              <a:solidFill>
                <a:srgbClr val="C0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27DDAC7-C61C-6012-36B3-D017D6626A4D}"/>
              </a:ext>
            </a:extLst>
          </p:cNvPr>
          <p:cNvSpPr txBox="1"/>
          <p:nvPr/>
        </p:nvSpPr>
        <p:spPr>
          <a:xfrm>
            <a:off x="21995370" y="20656635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/>
              <a:t>StyleLight</a:t>
            </a:r>
            <a:r>
              <a:rPr lang="en-US" sz="1800" b="1"/>
              <a:t> [1]</a:t>
            </a:r>
            <a:endParaRPr lang="en-GB" sz="1800" b="1"/>
          </a:p>
        </p:txBody>
      </p:sp>
      <p:pic>
        <p:nvPicPr>
          <p:cNvPr id="36" name="Picture 66">
            <a:extLst>
              <a:ext uri="{FF2B5EF4-FFF2-40B4-BE49-F238E27FC236}">
                <a16:creationId xmlns:a16="http://schemas.microsoft.com/office/drawing/2014/main" id="{41AF1991-E609-304A-59B7-30420B96B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5134" y="16908001"/>
            <a:ext cx="1531105" cy="114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6">
            <a:extLst>
              <a:ext uri="{FF2B5EF4-FFF2-40B4-BE49-F238E27FC236}">
                <a16:creationId xmlns:a16="http://schemas.microsoft.com/office/drawing/2014/main" id="{0595366A-988B-DA1E-D016-A339C849B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3506" y="16908001"/>
            <a:ext cx="1534860" cy="115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06">
            <a:extLst>
              <a:ext uri="{FF2B5EF4-FFF2-40B4-BE49-F238E27FC236}">
                <a16:creationId xmlns:a16="http://schemas.microsoft.com/office/drawing/2014/main" id="{325727F8-0FF5-35B1-8537-48426F5081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9127" y="16908001"/>
            <a:ext cx="1531105" cy="114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7" name="สี่เหลี่ยมผืนผ้า 213">
            <a:extLst>
              <a:ext uri="{FF2B5EF4-FFF2-40B4-BE49-F238E27FC236}">
                <a16:creationId xmlns:a16="http://schemas.microsoft.com/office/drawing/2014/main" id="{46BF0489-A9FC-4FC7-7ED6-0D831F59681B}"/>
              </a:ext>
            </a:extLst>
          </p:cNvPr>
          <p:cNvSpPr/>
          <p:nvPr/>
        </p:nvSpPr>
        <p:spPr>
          <a:xfrm>
            <a:off x="32782857" y="7665228"/>
            <a:ext cx="10241703" cy="1190970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839" name="สี่เหลี่ยมผืนผ้า 214">
            <a:extLst>
              <a:ext uri="{FF2B5EF4-FFF2-40B4-BE49-F238E27FC236}">
                <a16:creationId xmlns:a16="http://schemas.microsoft.com/office/drawing/2014/main" id="{E4873663-6C00-19A4-ABEA-C8052A028E56}"/>
              </a:ext>
            </a:extLst>
          </p:cNvPr>
          <p:cNvSpPr>
            <a:spLocks noChangeAspect="1"/>
          </p:cNvSpPr>
          <p:nvPr/>
        </p:nvSpPr>
        <p:spPr>
          <a:xfrm>
            <a:off x="32782857" y="7224592"/>
            <a:ext cx="10245600" cy="763200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000">
                <a:latin typeface="Arial"/>
                <a:cs typeface="Arial"/>
              </a:rPr>
              <a:t>  Results – In the Wild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5" name="สี่เหลี่ยมผืนผ้า 213">
            <a:extLst>
              <a:ext uri="{FF2B5EF4-FFF2-40B4-BE49-F238E27FC236}">
                <a16:creationId xmlns:a16="http://schemas.microsoft.com/office/drawing/2014/main" id="{6A91C231-9D0C-734A-5BDC-CA5297DB811D}"/>
              </a:ext>
            </a:extLst>
          </p:cNvPr>
          <p:cNvSpPr/>
          <p:nvPr/>
        </p:nvSpPr>
        <p:spPr>
          <a:xfrm>
            <a:off x="833218" y="8363629"/>
            <a:ext cx="10178358" cy="129975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48" name="สี่เหลี่ยมผืนผ้า 214">
            <a:extLst>
              <a:ext uri="{FF2B5EF4-FFF2-40B4-BE49-F238E27FC236}">
                <a16:creationId xmlns:a16="http://schemas.microsoft.com/office/drawing/2014/main" id="{25393A78-21F4-9ABA-CA58-82AF6AA9BF6D}"/>
              </a:ext>
            </a:extLst>
          </p:cNvPr>
          <p:cNvSpPr/>
          <p:nvPr/>
        </p:nvSpPr>
        <p:spPr>
          <a:xfrm>
            <a:off x="822746" y="8354152"/>
            <a:ext cx="10194889" cy="764594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Observations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059" name="TextBox 4302">
            <a:extLst>
              <a:ext uri="{FF2B5EF4-FFF2-40B4-BE49-F238E27FC236}">
                <a16:creationId xmlns:a16="http://schemas.microsoft.com/office/drawing/2014/main" id="{12B747BE-4088-A781-4756-FFEC29463000}"/>
              </a:ext>
            </a:extLst>
          </p:cNvPr>
          <p:cNvSpPr txBox="1"/>
          <p:nvPr/>
        </p:nvSpPr>
        <p:spPr>
          <a:xfrm>
            <a:off x="11583162" y="8935098"/>
            <a:ext cx="6672405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Built on a standard inpainting pipeline, we further condition SDXL with a depth map via ControlNet. This depth map includes a white circle from the inpainting mask and helps the ball consistently appear and fit the mask.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510" name="Rectangle: Rounded Corners 509">
            <a:extLst>
              <a:ext uri="{FF2B5EF4-FFF2-40B4-BE49-F238E27FC236}">
                <a16:creationId xmlns:a16="http://schemas.microsoft.com/office/drawing/2014/main" id="{5EC5EC91-23A5-6129-F197-007E1E96A6E9}"/>
              </a:ext>
            </a:extLst>
          </p:cNvPr>
          <p:cNvSpPr/>
          <p:nvPr/>
        </p:nvSpPr>
        <p:spPr>
          <a:xfrm>
            <a:off x="15984997" y="5448181"/>
            <a:ext cx="16336599" cy="558000"/>
          </a:xfrm>
          <a:prstGeom prst="roundRect">
            <a:avLst/>
          </a:prstGeom>
          <a:solidFill>
            <a:srgbClr val="CCE5FF"/>
          </a:solidFill>
          <a:ln>
            <a:solidFill>
              <a:srgbClr val="B9DB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800" b="1">
                <a:solidFill>
                  <a:srgbClr val="033E8A"/>
                </a:solidFill>
                <a:latin typeface="Arial"/>
                <a:cs typeface="Arial"/>
              </a:rPr>
              <a:t>1. Novel light estimation </a:t>
            </a:r>
            <a:r>
              <a:rPr lang="en-GB" sz="2800">
                <a:solidFill>
                  <a:srgbClr val="033E8A"/>
                </a:solidFill>
                <a:latin typeface="Arial"/>
                <a:cs typeface="Arial"/>
              </a:rPr>
              <a:t>for in-the-wild images by leveraging the prior in a pretrained diffusion model</a:t>
            </a:r>
          </a:p>
        </p:txBody>
      </p:sp>
      <p:sp>
        <p:nvSpPr>
          <p:cNvPr id="517" name="Rectangle: Rounded Corners 516">
            <a:extLst>
              <a:ext uri="{FF2B5EF4-FFF2-40B4-BE49-F238E27FC236}">
                <a16:creationId xmlns:a16="http://schemas.microsoft.com/office/drawing/2014/main" id="{021C9A62-AC37-467B-2CAA-32C83F679457}"/>
              </a:ext>
            </a:extLst>
          </p:cNvPr>
          <p:cNvSpPr/>
          <p:nvPr/>
        </p:nvSpPr>
        <p:spPr>
          <a:xfrm>
            <a:off x="15980420" y="6080784"/>
            <a:ext cx="16345752" cy="558000"/>
          </a:xfrm>
          <a:prstGeom prst="roundRect">
            <a:avLst/>
          </a:prstGeom>
          <a:solidFill>
            <a:srgbClr val="D4EDDA"/>
          </a:solidFill>
          <a:ln>
            <a:solidFill>
              <a:srgbClr val="C4E7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2800" b="1">
                <a:solidFill>
                  <a:srgbClr val="00450F"/>
                </a:solidFill>
                <a:latin typeface="Arial"/>
                <a:cs typeface="Arial"/>
              </a:rPr>
              <a:t>2. Iterative inpainting algorithm</a:t>
            </a:r>
            <a:r>
              <a:rPr lang="en-US" sz="2800">
                <a:solidFill>
                  <a:srgbClr val="00450F"/>
                </a:solidFill>
                <a:latin typeface="Arial"/>
                <a:cs typeface="Arial"/>
              </a:rPr>
              <a:t> for improving quality and consistency of chrome balls</a:t>
            </a:r>
            <a:endParaRPr lang="en-US" sz="6000"/>
          </a:p>
        </p:txBody>
      </p:sp>
      <p:sp>
        <p:nvSpPr>
          <p:cNvPr id="520" name="Rectangle: Rounded Corners 519">
            <a:extLst>
              <a:ext uri="{FF2B5EF4-FFF2-40B4-BE49-F238E27FC236}">
                <a16:creationId xmlns:a16="http://schemas.microsoft.com/office/drawing/2014/main" id="{0B026CA8-B720-C940-B8A4-4585D574989A}"/>
              </a:ext>
            </a:extLst>
          </p:cNvPr>
          <p:cNvSpPr/>
          <p:nvPr/>
        </p:nvSpPr>
        <p:spPr>
          <a:xfrm>
            <a:off x="15979056" y="6713387"/>
            <a:ext cx="16348480" cy="558000"/>
          </a:xfrm>
          <a:prstGeom prst="roundRect">
            <a:avLst/>
          </a:prstGeom>
          <a:solidFill>
            <a:srgbClr val="FFF3CD"/>
          </a:solidFill>
          <a:ln>
            <a:solidFill>
              <a:srgbClr val="FFEEB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2800" b="1">
                <a:solidFill>
                  <a:srgbClr val="846309"/>
                </a:solidFill>
                <a:latin typeface="Arial"/>
              </a:rPr>
              <a:t>3. </a:t>
            </a:r>
            <a:r>
              <a:rPr lang="en-US" sz="2800" b="1" err="1">
                <a:solidFill>
                  <a:srgbClr val="846309"/>
                </a:solidFill>
                <a:latin typeface="Arial"/>
              </a:rPr>
              <a:t>LoRA</a:t>
            </a:r>
            <a:r>
              <a:rPr lang="en-US" sz="2800" b="1">
                <a:solidFill>
                  <a:srgbClr val="846309"/>
                </a:solidFill>
                <a:latin typeface="Arial"/>
              </a:rPr>
              <a:t> training strategy </a:t>
            </a:r>
            <a:r>
              <a:rPr lang="en-US" sz="2800">
                <a:solidFill>
                  <a:srgbClr val="846309"/>
                </a:solidFill>
                <a:latin typeface="Arial"/>
              </a:rPr>
              <a:t>for exposure bracketing to produce HDR chrome balls</a:t>
            </a:r>
            <a:endParaRPr lang="en-GB" sz="6000">
              <a:latin typeface="Arial"/>
              <a:cs typeface="Arial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8AB00D1-8304-1FE8-F15C-F6785F464949}"/>
              </a:ext>
            </a:extLst>
          </p:cNvPr>
          <p:cNvPicPr>
            <a:picLocks noChangeAspect="1"/>
          </p:cNvPicPr>
          <p:nvPr/>
        </p:nvPicPr>
        <p:blipFill rotWithShape="1">
          <a:blip r:embed="rId28"/>
          <a:srcRect l="751" t="457" r="743" b="50046"/>
          <a:stretch/>
        </p:blipFill>
        <p:spPr>
          <a:xfrm>
            <a:off x="4249602" y="10587593"/>
            <a:ext cx="1096747" cy="1068831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465" name="Picture 464">
            <a:extLst>
              <a:ext uri="{FF2B5EF4-FFF2-40B4-BE49-F238E27FC236}">
                <a16:creationId xmlns:a16="http://schemas.microsoft.com/office/drawing/2014/main" id="{5A824E97-D264-F9AA-3071-DAEEFD19A36B}"/>
              </a:ext>
            </a:extLst>
          </p:cNvPr>
          <p:cNvPicPr>
            <a:picLocks noChangeAspect="1"/>
          </p:cNvPicPr>
          <p:nvPr/>
        </p:nvPicPr>
        <p:blipFill rotWithShape="1">
          <a:blip r:embed="rId29"/>
          <a:srcRect l="655" t="464" r="50252"/>
          <a:stretch/>
        </p:blipFill>
        <p:spPr>
          <a:xfrm>
            <a:off x="3139810" y="10587593"/>
            <a:ext cx="1096525" cy="1068831"/>
          </a:xfrm>
          <a:prstGeom prst="rect">
            <a:avLst/>
          </a:prstGeom>
          <a:ln>
            <a:noFill/>
          </a:ln>
          <a:effectLst/>
        </p:spPr>
      </p:pic>
      <p:sp>
        <p:nvSpPr>
          <p:cNvPr id="467" name="TextBox 466">
            <a:extLst>
              <a:ext uri="{FF2B5EF4-FFF2-40B4-BE49-F238E27FC236}">
                <a16:creationId xmlns:a16="http://schemas.microsoft.com/office/drawing/2014/main" id="{0EE96505-7B6F-5404-D316-5120BEC2140C}"/>
              </a:ext>
            </a:extLst>
          </p:cNvPr>
          <p:cNvSpPr txBox="1"/>
          <p:nvPr/>
        </p:nvSpPr>
        <p:spPr>
          <a:xfrm>
            <a:off x="4145773" y="10042907"/>
            <a:ext cx="14394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/>
              <a:t>Stable </a:t>
            </a:r>
          </a:p>
          <a:p>
            <a:pPr algn="ctr"/>
            <a:r>
              <a:rPr lang="en-US" sz="1600" b="1"/>
              <a:t>Diffusion XL</a:t>
            </a:r>
          </a:p>
        </p:txBody>
      </p:sp>
      <p:sp>
        <p:nvSpPr>
          <p:cNvPr id="468" name="TextBox 467">
            <a:extLst>
              <a:ext uri="{FF2B5EF4-FFF2-40B4-BE49-F238E27FC236}">
                <a16:creationId xmlns:a16="http://schemas.microsoft.com/office/drawing/2014/main" id="{EFEB4CD8-A11E-9AD6-6238-57F24F1907F1}"/>
              </a:ext>
            </a:extLst>
          </p:cNvPr>
          <p:cNvSpPr txBox="1"/>
          <p:nvPr/>
        </p:nvSpPr>
        <p:spPr>
          <a:xfrm>
            <a:off x="2978544" y="10043263"/>
            <a:ext cx="1380338" cy="594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Blended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Diffusion [2]</a:t>
            </a:r>
          </a:p>
        </p:txBody>
      </p:sp>
      <p:pic>
        <p:nvPicPr>
          <p:cNvPr id="473" name="Picture 472">
            <a:extLst>
              <a:ext uri="{FF2B5EF4-FFF2-40B4-BE49-F238E27FC236}">
                <a16:creationId xmlns:a16="http://schemas.microsoft.com/office/drawing/2014/main" id="{75EF2481-022C-BEE3-6EFF-21E915FC4DBF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1157" t="75275" r="312" b="-235"/>
          <a:stretch/>
        </p:blipFill>
        <p:spPr>
          <a:xfrm>
            <a:off x="5359617" y="10594643"/>
            <a:ext cx="1088634" cy="1068326"/>
          </a:xfrm>
          <a:prstGeom prst="rect">
            <a:avLst/>
          </a:prstGeom>
          <a:ln>
            <a:noFill/>
          </a:ln>
          <a:effectLst/>
        </p:spPr>
      </p:pic>
      <p:sp>
        <p:nvSpPr>
          <p:cNvPr id="480" name="TextBox 479">
            <a:extLst>
              <a:ext uri="{FF2B5EF4-FFF2-40B4-BE49-F238E27FC236}">
                <a16:creationId xmlns:a16="http://schemas.microsoft.com/office/drawing/2014/main" id="{B60C681D-745F-9256-DCF5-E0BAD0E8AB39}"/>
              </a:ext>
            </a:extLst>
          </p:cNvPr>
          <p:cNvSpPr txBox="1"/>
          <p:nvPr/>
        </p:nvSpPr>
        <p:spPr>
          <a:xfrm>
            <a:off x="5366590" y="10043263"/>
            <a:ext cx="1088429" cy="5111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/>
              <a:t>Adobe</a:t>
            </a:r>
          </a:p>
          <a:p>
            <a:pPr algn="ctr"/>
            <a:r>
              <a:rPr lang="en-US" sz="1600" b="1"/>
              <a:t>Firefly</a:t>
            </a:r>
          </a:p>
        </p:txBody>
      </p:sp>
      <p:pic>
        <p:nvPicPr>
          <p:cNvPr id="492" name="Picture 491">
            <a:extLst>
              <a:ext uri="{FF2B5EF4-FFF2-40B4-BE49-F238E27FC236}">
                <a16:creationId xmlns:a16="http://schemas.microsoft.com/office/drawing/2014/main" id="{7DDFE914-3CA8-CF33-C618-083761D60FB0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907" t="50208" r="-372" b="24809"/>
          <a:stretch/>
        </p:blipFill>
        <p:spPr>
          <a:xfrm>
            <a:off x="6461518" y="10587593"/>
            <a:ext cx="1098953" cy="1069334"/>
          </a:xfrm>
          <a:prstGeom prst="rect">
            <a:avLst/>
          </a:prstGeom>
          <a:ln>
            <a:noFill/>
          </a:ln>
          <a:effectLst/>
        </p:spPr>
      </p:pic>
      <p:sp>
        <p:nvSpPr>
          <p:cNvPr id="494" name="TextBox 493">
            <a:extLst>
              <a:ext uri="{FF2B5EF4-FFF2-40B4-BE49-F238E27FC236}">
                <a16:creationId xmlns:a16="http://schemas.microsoft.com/office/drawing/2014/main" id="{6E2794DB-E060-3455-9E6C-146DEE4D9B30}"/>
              </a:ext>
            </a:extLst>
          </p:cNvPr>
          <p:cNvSpPr txBox="1"/>
          <p:nvPr/>
        </p:nvSpPr>
        <p:spPr>
          <a:xfrm>
            <a:off x="6524654" y="10280889"/>
            <a:ext cx="1111029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>
                <a:latin typeface="Arial"/>
                <a:ea typeface="MS PGothic"/>
                <a:cs typeface="Arial"/>
              </a:rPr>
              <a:t>DALL·E2 </a:t>
            </a:r>
            <a:endParaRPr lang="en-US" sz="1600" b="1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pic>
        <p:nvPicPr>
          <p:cNvPr id="495" name="Picture 494">
            <a:extLst>
              <a:ext uri="{FF2B5EF4-FFF2-40B4-BE49-F238E27FC236}">
                <a16:creationId xmlns:a16="http://schemas.microsoft.com/office/drawing/2014/main" id="{0F27307A-7D3B-9E9E-328B-A3798A85BBF9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535" t="127" b="74890"/>
          <a:stretch/>
        </p:blipFill>
        <p:spPr>
          <a:xfrm>
            <a:off x="7573739" y="10587593"/>
            <a:ext cx="1098953" cy="1069334"/>
          </a:xfrm>
          <a:prstGeom prst="rect">
            <a:avLst/>
          </a:prstGeom>
          <a:ln>
            <a:noFill/>
          </a:ln>
          <a:effectLst/>
        </p:spPr>
      </p:pic>
      <p:sp>
        <p:nvSpPr>
          <p:cNvPr id="498" name="TextBox 497">
            <a:extLst>
              <a:ext uri="{FF2B5EF4-FFF2-40B4-BE49-F238E27FC236}">
                <a16:creationId xmlns:a16="http://schemas.microsoft.com/office/drawing/2014/main" id="{9C362F4E-171E-E58F-2DCD-F0D4D5449318}"/>
              </a:ext>
            </a:extLst>
          </p:cNvPr>
          <p:cNvSpPr txBox="1"/>
          <p:nvPr/>
        </p:nvSpPr>
        <p:spPr>
          <a:xfrm>
            <a:off x="7449777" y="10043263"/>
            <a:ext cx="1437594" cy="59414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Paint-By-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Example [3]</a:t>
            </a:r>
          </a:p>
        </p:txBody>
      </p:sp>
      <p:pic>
        <p:nvPicPr>
          <p:cNvPr id="501" name="Picture 500">
            <a:extLst>
              <a:ext uri="{FF2B5EF4-FFF2-40B4-BE49-F238E27FC236}">
                <a16:creationId xmlns:a16="http://schemas.microsoft.com/office/drawing/2014/main" id="{4295ECC1-1567-919E-BB75-C62B553ED756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563" t="25173" r="-28" b="49844"/>
          <a:stretch/>
        </p:blipFill>
        <p:spPr>
          <a:xfrm>
            <a:off x="8685958" y="10587593"/>
            <a:ext cx="1098954" cy="1069335"/>
          </a:xfrm>
          <a:prstGeom prst="rect">
            <a:avLst/>
          </a:prstGeom>
          <a:ln>
            <a:noFill/>
          </a:ln>
          <a:effectLst/>
        </p:spPr>
      </p:pic>
      <p:sp>
        <p:nvSpPr>
          <p:cNvPr id="502" name="TextBox 501">
            <a:extLst>
              <a:ext uri="{FF2B5EF4-FFF2-40B4-BE49-F238E27FC236}">
                <a16:creationId xmlns:a16="http://schemas.microsoft.com/office/drawing/2014/main" id="{CF603AAC-3C58-4814-C988-CA03E6EC8054}"/>
              </a:ext>
            </a:extLst>
          </p:cNvPr>
          <p:cNvSpPr txBox="1"/>
          <p:nvPr/>
        </p:nvSpPr>
        <p:spPr>
          <a:xfrm>
            <a:off x="8604343" y="10015186"/>
            <a:ext cx="12285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IP-Adapter [4]</a:t>
            </a:r>
          </a:p>
        </p:txBody>
      </p:sp>
      <p:sp>
        <p:nvSpPr>
          <p:cNvPr id="503" name="TextBox 502">
            <a:extLst>
              <a:ext uri="{FF2B5EF4-FFF2-40B4-BE49-F238E27FC236}">
                <a16:creationId xmlns:a16="http://schemas.microsoft.com/office/drawing/2014/main" id="{194B1995-14CA-B574-4952-E69F975FC6EB}"/>
              </a:ext>
            </a:extLst>
          </p:cNvPr>
          <p:cNvSpPr txBox="1"/>
          <p:nvPr/>
        </p:nvSpPr>
        <p:spPr>
          <a:xfrm>
            <a:off x="1130133" y="10156824"/>
            <a:ext cx="1630301" cy="343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pic>
        <p:nvPicPr>
          <p:cNvPr id="504" name="Picture 503" descr="A reflection of a building in a mirror&#10;&#10;Description automatically generated">
            <a:extLst>
              <a:ext uri="{FF2B5EF4-FFF2-40B4-BE49-F238E27FC236}">
                <a16:creationId xmlns:a16="http://schemas.microsoft.com/office/drawing/2014/main" id="{C8DC1C7B-3D56-0E22-67B8-CEC4A51F86BF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0590494"/>
            <a:ext cx="1088842" cy="1065929"/>
          </a:xfrm>
          <a:prstGeom prst="rect">
            <a:avLst/>
          </a:prstGeom>
        </p:spPr>
      </p:pic>
      <p:sp>
        <p:nvSpPr>
          <p:cNvPr id="505" name="TextBox 504">
            <a:extLst>
              <a:ext uri="{FF2B5EF4-FFF2-40B4-BE49-F238E27FC236}">
                <a16:creationId xmlns:a16="http://schemas.microsoft.com/office/drawing/2014/main" id="{A8EAC864-F79E-D14D-5BD4-045BA4FEB557}"/>
              </a:ext>
            </a:extLst>
          </p:cNvPr>
          <p:cNvSpPr txBox="1"/>
          <p:nvPr/>
        </p:nvSpPr>
        <p:spPr>
          <a:xfrm>
            <a:off x="9861106" y="10244881"/>
            <a:ext cx="943794" cy="4065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solidFill>
                  <a:srgbClr val="FF0000"/>
                </a:solidFill>
                <a:latin typeface="Arial"/>
                <a:ea typeface="Helvetica Neue Medium" panose="02000503000000020004" pitchFamily="2" charset="0"/>
                <a:cs typeface="Arial"/>
              </a:rPr>
              <a:t>Ours</a:t>
            </a:r>
          </a:p>
        </p:txBody>
      </p:sp>
      <p:pic>
        <p:nvPicPr>
          <p:cNvPr id="506" name="Picture 2" descr="Taj Mahal India Pictures | Download Free Images on Unsplash">
            <a:extLst>
              <a:ext uri="{FF2B5EF4-FFF2-40B4-BE49-F238E27FC236}">
                <a16:creationId xmlns:a16="http://schemas.microsoft.com/office/drawing/2014/main" id="{BBA204FD-A75E-78F7-A66C-789CBA8504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43" y="10447710"/>
            <a:ext cx="1965489" cy="132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7" name="Oval 506">
            <a:extLst>
              <a:ext uri="{FF2B5EF4-FFF2-40B4-BE49-F238E27FC236}">
                <a16:creationId xmlns:a16="http://schemas.microsoft.com/office/drawing/2014/main" id="{23505F27-7699-0B19-4758-7A8DB3EFE15B}"/>
              </a:ext>
            </a:extLst>
          </p:cNvPr>
          <p:cNvSpPr/>
          <p:nvPr/>
        </p:nvSpPr>
        <p:spPr>
          <a:xfrm>
            <a:off x="1704614" y="10848209"/>
            <a:ext cx="485164" cy="489945"/>
          </a:xfrm>
          <a:prstGeom prst="ellipse">
            <a:avLst/>
          </a:prstGeom>
          <a:noFill/>
          <a:ln>
            <a:solidFill>
              <a:srgbClr val="F804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C77B4FCF-70E7-881A-589B-820A6F91863A}"/>
              </a:ext>
            </a:extLst>
          </p:cNvPr>
          <p:cNvSpPr/>
          <p:nvPr/>
        </p:nvSpPr>
        <p:spPr>
          <a:xfrm>
            <a:off x="1669654" y="10810684"/>
            <a:ext cx="561716" cy="567251"/>
          </a:xfrm>
          <a:prstGeom prst="rect">
            <a:avLst/>
          </a:prstGeom>
          <a:noFill/>
          <a:ln>
            <a:solidFill>
              <a:srgbClr val="040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pic>
        <p:nvPicPr>
          <p:cNvPr id="569" name="Picture 568" descr="A room with chairs and tables&#10;&#10;Description automatically generated">
            <a:extLst>
              <a:ext uri="{FF2B5EF4-FFF2-40B4-BE49-F238E27FC236}">
                <a16:creationId xmlns:a16="http://schemas.microsoft.com/office/drawing/2014/main" id="{B20ECCC5-9FF8-D3C6-80CD-982018EEC3F6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42" y="11806982"/>
            <a:ext cx="1965489" cy="1321944"/>
          </a:xfrm>
          <a:prstGeom prst="rect">
            <a:avLst/>
          </a:prstGeom>
        </p:spPr>
      </p:pic>
      <p:pic>
        <p:nvPicPr>
          <p:cNvPr id="571" name="Picture 570" descr="A train on the tracks with trees in the background&#10;&#10;Description automatically generated">
            <a:extLst>
              <a:ext uri="{FF2B5EF4-FFF2-40B4-BE49-F238E27FC236}">
                <a16:creationId xmlns:a16="http://schemas.microsoft.com/office/drawing/2014/main" id="{FC0C687E-7A38-A590-D7D5-C449D05B1F18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41" y="13215539"/>
            <a:ext cx="1965489" cy="1321944"/>
          </a:xfrm>
          <a:prstGeom prst="rect">
            <a:avLst/>
          </a:prstGeom>
        </p:spPr>
      </p:pic>
      <p:pic>
        <p:nvPicPr>
          <p:cNvPr id="572" name="Picture 571" descr="A group of silver objects on a table&#10;&#10;Description automatically generated">
            <a:extLst>
              <a:ext uri="{FF2B5EF4-FFF2-40B4-BE49-F238E27FC236}">
                <a16:creationId xmlns:a16="http://schemas.microsoft.com/office/drawing/2014/main" id="{6B8B0AA3-D477-463A-933F-7DF4A238240A}"/>
              </a:ext>
            </a:extLst>
          </p:cNvPr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810" y="11922321"/>
            <a:ext cx="1100045" cy="1110885"/>
          </a:xfrm>
          <a:prstGeom prst="rect">
            <a:avLst/>
          </a:prstGeom>
        </p:spPr>
      </p:pic>
      <p:pic>
        <p:nvPicPr>
          <p:cNvPr id="573" name="Picture 572" descr="A room with a table and chairs&#10;&#10;Description automatically generated">
            <a:extLst>
              <a:ext uri="{FF2B5EF4-FFF2-40B4-BE49-F238E27FC236}">
                <a16:creationId xmlns:a16="http://schemas.microsoft.com/office/drawing/2014/main" id="{3EAC2ADF-476A-8724-D479-3BE6D27C4721}"/>
              </a:ext>
            </a:extLst>
          </p:cNvPr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498" y="11922321"/>
            <a:ext cx="1100045" cy="1110885"/>
          </a:xfrm>
          <a:prstGeom prst="rect">
            <a:avLst/>
          </a:prstGeom>
        </p:spPr>
      </p:pic>
      <p:pic>
        <p:nvPicPr>
          <p:cNvPr id="574" name="Picture 573" descr="A mirror ball on a chair&#10;&#10;Description automatically generated">
            <a:extLst>
              <a:ext uri="{FF2B5EF4-FFF2-40B4-BE49-F238E27FC236}">
                <a16:creationId xmlns:a16="http://schemas.microsoft.com/office/drawing/2014/main" id="{ADEAC05A-59AD-2B11-42B5-44DC59DADACE}"/>
              </a:ext>
            </a:extLst>
          </p:cNvPr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602" y="11922321"/>
            <a:ext cx="1100045" cy="1110885"/>
          </a:xfrm>
          <a:prstGeom prst="rect">
            <a:avLst/>
          </a:prstGeom>
        </p:spPr>
      </p:pic>
      <p:pic>
        <p:nvPicPr>
          <p:cNvPr id="580" name="Picture 579" descr="A large grey ball in a room&#10;&#10;Description automatically generated">
            <a:extLst>
              <a:ext uri="{FF2B5EF4-FFF2-40B4-BE49-F238E27FC236}">
                <a16:creationId xmlns:a16="http://schemas.microsoft.com/office/drawing/2014/main" id="{18C6A6BB-8B46-18EA-CEEF-B237D002C5FE}"/>
              </a:ext>
            </a:extLst>
          </p:cNvPr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290" y="11922321"/>
            <a:ext cx="1100045" cy="1110885"/>
          </a:xfrm>
          <a:prstGeom prst="rect">
            <a:avLst/>
          </a:prstGeom>
        </p:spPr>
      </p:pic>
      <p:pic>
        <p:nvPicPr>
          <p:cNvPr id="1024" name="Picture 1023" descr="A room with a round table and chairs&#10;&#10;Description automatically generated">
            <a:extLst>
              <a:ext uri="{FF2B5EF4-FFF2-40B4-BE49-F238E27FC236}">
                <a16:creationId xmlns:a16="http://schemas.microsoft.com/office/drawing/2014/main" id="{3E7DA8A3-DF19-B55B-3671-98AC2DBBB407}"/>
              </a:ext>
            </a:extLst>
          </p:cNvPr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7394" y="11922321"/>
            <a:ext cx="1100045" cy="1110885"/>
          </a:xfrm>
          <a:prstGeom prst="rect">
            <a:avLst/>
          </a:prstGeom>
        </p:spPr>
      </p:pic>
      <p:pic>
        <p:nvPicPr>
          <p:cNvPr id="1025" name="Picture 1024" descr="A mirror ball on a table&#10;&#10;Description automatically generated">
            <a:extLst>
              <a:ext uri="{FF2B5EF4-FFF2-40B4-BE49-F238E27FC236}">
                <a16:creationId xmlns:a16="http://schemas.microsoft.com/office/drawing/2014/main" id="{F3A21C4F-59ED-80F0-4637-1B937B9FFC68}"/>
              </a:ext>
            </a:extLst>
          </p:cNvPr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706" y="11922321"/>
            <a:ext cx="1100045" cy="1110885"/>
          </a:xfrm>
          <a:prstGeom prst="rect">
            <a:avLst/>
          </a:prstGeom>
        </p:spPr>
      </p:pic>
      <p:pic>
        <p:nvPicPr>
          <p:cNvPr id="1026" name="Picture 1025" descr="A mirror ball in a room&#10;&#10;Description automatically generated">
            <a:extLst>
              <a:ext uri="{FF2B5EF4-FFF2-40B4-BE49-F238E27FC236}">
                <a16:creationId xmlns:a16="http://schemas.microsoft.com/office/drawing/2014/main" id="{AF25E21C-81A3-DA5D-A163-4533AF90D3C8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1922321"/>
            <a:ext cx="1100045" cy="1110885"/>
          </a:xfrm>
          <a:prstGeom prst="rect">
            <a:avLst/>
          </a:prstGeom>
        </p:spPr>
      </p:pic>
      <p:pic>
        <p:nvPicPr>
          <p:cNvPr id="1034" name="Picture 1033" descr="A mirror ball with trees in the background&#10;&#10;Description automatically generated">
            <a:extLst>
              <a:ext uri="{FF2B5EF4-FFF2-40B4-BE49-F238E27FC236}">
                <a16:creationId xmlns:a16="http://schemas.microsoft.com/office/drawing/2014/main" id="{51861AB4-B8E6-55A9-1692-F5D179CC484A}"/>
              </a:ext>
            </a:extLst>
          </p:cNvPr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810" y="13373112"/>
            <a:ext cx="1100045" cy="1110886"/>
          </a:xfrm>
          <a:prstGeom prst="rect">
            <a:avLst/>
          </a:prstGeom>
        </p:spPr>
      </p:pic>
      <p:pic>
        <p:nvPicPr>
          <p:cNvPr id="1035" name="Picture 1034" descr="A tree with orange and yellow leaves&#10;&#10;Description automatically generated">
            <a:extLst>
              <a:ext uri="{FF2B5EF4-FFF2-40B4-BE49-F238E27FC236}">
                <a16:creationId xmlns:a16="http://schemas.microsoft.com/office/drawing/2014/main" id="{831C85AB-9219-79EB-BA4C-74D9498F14F3}"/>
              </a:ext>
            </a:extLst>
          </p:cNvPr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498" y="13373112"/>
            <a:ext cx="1100045" cy="1110886"/>
          </a:xfrm>
          <a:prstGeom prst="rect">
            <a:avLst/>
          </a:prstGeom>
        </p:spPr>
      </p:pic>
      <p:pic>
        <p:nvPicPr>
          <p:cNvPr id="1036" name="Picture 1035" descr="A silver ball with a red circle around it&#10;&#10;Description automatically generated">
            <a:extLst>
              <a:ext uri="{FF2B5EF4-FFF2-40B4-BE49-F238E27FC236}">
                <a16:creationId xmlns:a16="http://schemas.microsoft.com/office/drawing/2014/main" id="{32AC711D-DD5A-588F-8A94-2543ADCE62B7}"/>
              </a:ext>
            </a:extLst>
          </p:cNvPr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602" y="13373112"/>
            <a:ext cx="1100045" cy="1110886"/>
          </a:xfrm>
          <a:prstGeom prst="rect">
            <a:avLst/>
          </a:prstGeom>
        </p:spPr>
      </p:pic>
      <p:pic>
        <p:nvPicPr>
          <p:cNvPr id="1037" name="Picture 1036" descr="A reflection of a blue sky in a circle&#10;&#10;Description automatically generated">
            <a:extLst>
              <a:ext uri="{FF2B5EF4-FFF2-40B4-BE49-F238E27FC236}">
                <a16:creationId xmlns:a16="http://schemas.microsoft.com/office/drawing/2014/main" id="{DA563EBD-5B3F-2ACA-0EC5-1AE51228F4F0}"/>
              </a:ext>
            </a:extLst>
          </p:cNvPr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290" y="13373112"/>
            <a:ext cx="1100045" cy="1110886"/>
          </a:xfrm>
          <a:prstGeom prst="rect">
            <a:avLst/>
          </a:prstGeom>
        </p:spPr>
      </p:pic>
      <p:pic>
        <p:nvPicPr>
          <p:cNvPr id="1038" name="Picture 1037" descr="A mirror ball in a tunnel of trees&#10;&#10;Description automatically generated">
            <a:extLst>
              <a:ext uri="{FF2B5EF4-FFF2-40B4-BE49-F238E27FC236}">
                <a16:creationId xmlns:a16="http://schemas.microsoft.com/office/drawing/2014/main" id="{6CB5B8D7-A168-5A4D-729B-95C298EB0B19}"/>
              </a:ext>
            </a:extLst>
          </p:cNvPr>
          <p:cNvPicPr>
            <a:picLocks noChangeAspect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7394" y="13373112"/>
            <a:ext cx="1100045" cy="1110886"/>
          </a:xfrm>
          <a:prstGeom prst="rect">
            <a:avLst/>
          </a:prstGeom>
        </p:spPr>
      </p:pic>
      <p:pic>
        <p:nvPicPr>
          <p:cNvPr id="1039" name="Picture 1038" descr="A reflection of a reflection of a tree in a mirror&#10;&#10;Description automatically generated">
            <a:extLst>
              <a:ext uri="{FF2B5EF4-FFF2-40B4-BE49-F238E27FC236}">
                <a16:creationId xmlns:a16="http://schemas.microsoft.com/office/drawing/2014/main" id="{DD92646C-AF6D-51FF-AD64-77F1D9E5A7D9}"/>
              </a:ext>
            </a:extLst>
          </p:cNvPr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706" y="13373112"/>
            <a:ext cx="1100045" cy="1110886"/>
          </a:xfrm>
          <a:prstGeom prst="rect">
            <a:avLst/>
          </a:prstGeom>
        </p:spPr>
      </p:pic>
      <p:pic>
        <p:nvPicPr>
          <p:cNvPr id="1040" name="Picture 1039" descr="A mirror ball with trees in the background&#10;&#10;Description automatically generated">
            <a:extLst>
              <a:ext uri="{FF2B5EF4-FFF2-40B4-BE49-F238E27FC236}">
                <a16:creationId xmlns:a16="http://schemas.microsoft.com/office/drawing/2014/main" id="{2037D5A0-C2CB-3728-2886-A76633E8B69B}"/>
              </a:ext>
            </a:extLst>
          </p:cNvPr>
          <p:cNvPicPr>
            <a:picLocks noChangeAspect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3373112"/>
            <a:ext cx="1100045" cy="1110886"/>
          </a:xfrm>
          <a:prstGeom prst="rect">
            <a:avLst/>
          </a:prstGeom>
        </p:spPr>
      </p:pic>
      <p:sp>
        <p:nvSpPr>
          <p:cNvPr id="1041" name="Rectangle 1040">
            <a:extLst>
              <a:ext uri="{FF2B5EF4-FFF2-40B4-BE49-F238E27FC236}">
                <a16:creationId xmlns:a16="http://schemas.microsoft.com/office/drawing/2014/main" id="{22944EEA-BF31-3DF6-79A6-C033EDA10671}"/>
              </a:ext>
            </a:extLst>
          </p:cNvPr>
          <p:cNvSpPr/>
          <p:nvPr/>
        </p:nvSpPr>
        <p:spPr>
          <a:xfrm>
            <a:off x="9786714" y="10275131"/>
            <a:ext cx="1143509" cy="418409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1050" name="TextBox 1049">
            <a:extLst>
              <a:ext uri="{FF2B5EF4-FFF2-40B4-BE49-F238E27FC236}">
                <a16:creationId xmlns:a16="http://schemas.microsoft.com/office/drawing/2014/main" id="{4AE3109A-662B-6281-E0B1-CC2242AFBD73}"/>
              </a:ext>
            </a:extLst>
          </p:cNvPr>
          <p:cNvSpPr txBox="1"/>
          <p:nvPr/>
        </p:nvSpPr>
        <p:spPr>
          <a:xfrm>
            <a:off x="32957402" y="19951252"/>
            <a:ext cx="184731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1600">
              <a:latin typeface="Arial"/>
              <a:ea typeface="MS PGothic"/>
              <a:cs typeface="Arial"/>
            </a:endParaRPr>
          </a:p>
        </p:txBody>
      </p:sp>
      <p:sp>
        <p:nvSpPr>
          <p:cNvPr id="456" name="TextBox 455">
            <a:extLst>
              <a:ext uri="{FF2B5EF4-FFF2-40B4-BE49-F238E27FC236}">
                <a16:creationId xmlns:a16="http://schemas.microsoft.com/office/drawing/2014/main" id="{F8A78AFC-CEE4-4E9F-DD86-6A5D477E4B9B}"/>
              </a:ext>
            </a:extLst>
          </p:cNvPr>
          <p:cNvSpPr txBox="1"/>
          <p:nvPr/>
        </p:nvSpPr>
        <p:spPr>
          <a:xfrm>
            <a:off x="912120" y="9177558"/>
            <a:ext cx="1013181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1. Existing diffusion models fail </a:t>
            </a:r>
            <a:r>
              <a:rPr lang="en-US" sz="2400">
                <a:latin typeface="Arial"/>
                <a:ea typeface="MS PGothic"/>
                <a:cs typeface="Arial"/>
              </a:rPr>
              <a:t>and often produce poor-quality chrome balls or </a:t>
            </a:r>
            <a:r>
              <a:rPr lang="en-US" sz="2400">
                <a:latin typeface="Arial"/>
                <a:ea typeface="MS PGothic"/>
                <a:cs typeface="Segoe UI"/>
              </a:rPr>
              <a:t>simply reconstruct the background without producing a ball.</a:t>
            </a:r>
            <a:endParaRPr lang="en-US">
              <a:cs typeface="Arial" panose="020B0604020202020204" pitchFamily="34" charset="0"/>
            </a:endParaRPr>
          </a:p>
        </p:txBody>
      </p:sp>
      <p:sp>
        <p:nvSpPr>
          <p:cNvPr id="457" name="TextBox 456">
            <a:extLst>
              <a:ext uri="{FF2B5EF4-FFF2-40B4-BE49-F238E27FC236}">
                <a16:creationId xmlns:a16="http://schemas.microsoft.com/office/drawing/2014/main" id="{FF368561-2BCC-42D0-48F0-BCC849A767B0}"/>
              </a:ext>
            </a:extLst>
          </p:cNvPr>
          <p:cNvSpPr txBox="1"/>
          <p:nvPr/>
        </p:nvSpPr>
        <p:spPr>
          <a:xfrm>
            <a:off x="936224" y="14924621"/>
            <a:ext cx="478469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2. Noise map still encodes semantics </a:t>
            </a:r>
            <a:r>
              <a:rPr lang="en-US" sz="2400">
                <a:latin typeface="Arial"/>
                <a:ea typeface="MS PGothic"/>
                <a:cs typeface="Segoe UI"/>
              </a:rPr>
              <a:t>in a very deterministic way. Some noise maps consistently lead to disco balls regardless of the input images, while </a:t>
            </a:r>
            <a:r>
              <a:rPr lang="en-US" sz="2400">
                <a:latin typeface="Arial"/>
                <a:ea typeface="MS PGothic"/>
                <a:cs typeface="Arial"/>
              </a:rPr>
              <a:t>a few “magic” noise maps always produce good results.</a:t>
            </a:r>
            <a:endParaRPr lang="en-US" sz="5850">
              <a:cs typeface="Arial"/>
            </a:endParaRPr>
          </a:p>
        </p:txBody>
      </p:sp>
      <p:sp>
        <p:nvSpPr>
          <p:cNvPr id="1087" name="TextBox 1086">
            <a:extLst>
              <a:ext uri="{FF2B5EF4-FFF2-40B4-BE49-F238E27FC236}">
                <a16:creationId xmlns:a16="http://schemas.microsoft.com/office/drawing/2014/main" id="{EA92B7D2-0881-E3D7-8DA7-25F11EE0ACA6}"/>
              </a:ext>
            </a:extLst>
          </p:cNvPr>
          <p:cNvSpPr txBox="1"/>
          <p:nvPr/>
        </p:nvSpPr>
        <p:spPr>
          <a:xfrm>
            <a:off x="6312374" y="18439155"/>
            <a:ext cx="458116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3.</a:t>
            </a:r>
            <a:r>
              <a:rPr lang="en-US" sz="2400">
                <a:latin typeface="Arial"/>
                <a:ea typeface="MS PGothic"/>
                <a:cs typeface="Segoe UI"/>
              </a:rPr>
              <a:t> 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SDXL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 understands HDR</a:t>
            </a:r>
            <a:r>
              <a:rPr lang="en-US" sz="2400">
                <a:latin typeface="Arial"/>
                <a:ea typeface="MS PGothic"/>
                <a:cs typeface="Arial"/>
              </a:rPr>
              <a:t> </a:t>
            </a:r>
          </a:p>
          <a:p>
            <a:r>
              <a:rPr lang="en-US" sz="2400">
                <a:latin typeface="Arial"/>
                <a:ea typeface="MS PGothic"/>
                <a:cs typeface="Arial"/>
              </a:rPr>
              <a:t>despite being trained on LDR images. We found that</a:t>
            </a:r>
            <a:r>
              <a:rPr lang="en-US" sz="2400">
                <a:latin typeface="Arial"/>
                <a:ea typeface="MS PGothic"/>
                <a:cs typeface="Segoe UI"/>
              </a:rPr>
              <a:t> simply adding 'black dark' to the prompt can reduce exposure, </a:t>
            </a:r>
            <a:r>
              <a:rPr lang="en-US" sz="2400">
                <a:latin typeface="Arial"/>
                <a:ea typeface="MS PGothic"/>
                <a:cs typeface="Arial"/>
              </a:rPr>
              <a:t>bringing out the sun’s round shape.</a:t>
            </a:r>
            <a:endParaRPr lang="en-US" sz="2400">
              <a:cs typeface="Segoe UI"/>
            </a:endParaRPr>
          </a:p>
        </p:txBody>
      </p:sp>
      <p:sp>
        <p:nvSpPr>
          <p:cNvPr id="6" name="สี่เหลี่ยมผืนผ้า 214">
            <a:extLst>
              <a:ext uri="{FF2B5EF4-FFF2-40B4-BE49-F238E27FC236}">
                <a16:creationId xmlns:a16="http://schemas.microsoft.com/office/drawing/2014/main" id="{4D06EAEF-7EFF-40FD-D71B-0F36833D45BE}"/>
              </a:ext>
            </a:extLst>
          </p:cNvPr>
          <p:cNvSpPr/>
          <p:nvPr/>
        </p:nvSpPr>
        <p:spPr>
          <a:xfrm>
            <a:off x="11417331" y="15200487"/>
            <a:ext cx="10261994" cy="765308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Results </a:t>
            </a:r>
            <a:r>
              <a:rPr lang="en-US" sz="4400">
                <a:latin typeface="Arial"/>
                <a:cs typeface="Arial"/>
              </a:rPr>
              <a:t>– Laval Indoor Dataset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450" name="สี่เหลี่ยมผืนผ้า 214">
            <a:extLst>
              <a:ext uri="{FF2B5EF4-FFF2-40B4-BE49-F238E27FC236}">
                <a16:creationId xmlns:a16="http://schemas.microsoft.com/office/drawing/2014/main" id="{2A4A20B8-C5FD-1021-746E-C358372FFD5B}"/>
              </a:ext>
            </a:extLst>
          </p:cNvPr>
          <p:cNvSpPr/>
          <p:nvPr/>
        </p:nvSpPr>
        <p:spPr>
          <a:xfrm>
            <a:off x="11425693" y="7575731"/>
            <a:ext cx="20915671" cy="820839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 </a:t>
            </a:r>
            <a:r>
              <a:rPr lang="en-US" sz="4000">
                <a:latin typeface="Arial"/>
                <a:cs typeface="Arial"/>
              </a:rPr>
              <a:t>Methodology</a:t>
            </a:r>
            <a:endParaRPr lang="en-US" sz="40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585" name="Flowchart: Manual Operation 11">
            <a:extLst>
              <a:ext uri="{FF2B5EF4-FFF2-40B4-BE49-F238E27FC236}">
                <a16:creationId xmlns:a16="http://schemas.microsoft.com/office/drawing/2014/main" id="{D7751BF2-4F27-009C-81B8-732B41316B54}"/>
              </a:ext>
            </a:extLst>
          </p:cNvPr>
          <p:cNvSpPr/>
          <p:nvPr/>
        </p:nvSpPr>
        <p:spPr>
          <a:xfrm rot="16200000">
            <a:off x="14640103" y="11984175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cxnSp>
        <p:nvCxnSpPr>
          <p:cNvPr id="586" name="Straight Arrow Connector 585">
            <a:extLst>
              <a:ext uri="{FF2B5EF4-FFF2-40B4-BE49-F238E27FC236}">
                <a16:creationId xmlns:a16="http://schemas.microsoft.com/office/drawing/2014/main" id="{040C77E1-A78D-02A3-DE42-0D869EEE1B97}"/>
              </a:ext>
            </a:extLst>
          </p:cNvPr>
          <p:cNvCxnSpPr>
            <a:cxnSpLocks/>
          </p:cNvCxnSpPr>
          <p:nvPr/>
        </p:nvCxnSpPr>
        <p:spPr>
          <a:xfrm flipV="1">
            <a:off x="15091347" y="13105828"/>
            <a:ext cx="0" cy="108336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7" name="Straight Arrow Connector 586">
            <a:extLst>
              <a:ext uri="{FF2B5EF4-FFF2-40B4-BE49-F238E27FC236}">
                <a16:creationId xmlns:a16="http://schemas.microsoft.com/office/drawing/2014/main" id="{610C75E7-D13D-2BEB-A792-61693CEB9AA2}"/>
              </a:ext>
            </a:extLst>
          </p:cNvPr>
          <p:cNvCxnSpPr>
            <a:cxnSpLocks/>
          </p:cNvCxnSpPr>
          <p:nvPr/>
        </p:nvCxnSpPr>
        <p:spPr>
          <a:xfrm flipV="1">
            <a:off x="15306798" y="13041375"/>
            <a:ext cx="0" cy="108211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8" name="Straight Arrow Connector 587">
            <a:extLst>
              <a:ext uri="{FF2B5EF4-FFF2-40B4-BE49-F238E27FC236}">
                <a16:creationId xmlns:a16="http://schemas.microsoft.com/office/drawing/2014/main" id="{7F565329-CCFE-6435-47C1-F1EAE25C54CE}"/>
              </a:ext>
            </a:extLst>
          </p:cNvPr>
          <p:cNvCxnSpPr>
            <a:cxnSpLocks/>
          </p:cNvCxnSpPr>
          <p:nvPr/>
        </p:nvCxnSpPr>
        <p:spPr>
          <a:xfrm flipV="1">
            <a:off x="15539880" y="12978624"/>
            <a:ext cx="0" cy="132641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9" name="Flowchart: Manual Operation 12">
            <a:extLst>
              <a:ext uri="{FF2B5EF4-FFF2-40B4-BE49-F238E27FC236}">
                <a16:creationId xmlns:a16="http://schemas.microsoft.com/office/drawing/2014/main" id="{C40F8E08-4E17-F797-8382-6CFC657C1A83}"/>
              </a:ext>
            </a:extLst>
          </p:cNvPr>
          <p:cNvSpPr/>
          <p:nvPr/>
        </p:nvSpPr>
        <p:spPr>
          <a:xfrm rot="5400000">
            <a:off x="15533526" y="11984180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590" name="Flowchart: Manual Operation 13">
            <a:extLst>
              <a:ext uri="{FF2B5EF4-FFF2-40B4-BE49-F238E27FC236}">
                <a16:creationId xmlns:a16="http://schemas.microsoft.com/office/drawing/2014/main" id="{6D114FC9-1B7A-AC6C-0C74-2BBCA1EBCACA}"/>
              </a:ext>
            </a:extLst>
          </p:cNvPr>
          <p:cNvSpPr/>
          <p:nvPr/>
        </p:nvSpPr>
        <p:spPr>
          <a:xfrm rot="16200000">
            <a:off x="14665395" y="13819426"/>
            <a:ext cx="1333470" cy="893423"/>
          </a:xfrm>
          <a:prstGeom prst="flowChartManualOperation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592" name="TextBox 591">
            <a:extLst>
              <a:ext uri="{FF2B5EF4-FFF2-40B4-BE49-F238E27FC236}">
                <a16:creationId xmlns:a16="http://schemas.microsoft.com/office/drawing/2014/main" id="{5F50C17F-491E-D9CD-EEC8-D865A13BFA03}"/>
              </a:ext>
            </a:extLst>
          </p:cNvPr>
          <p:cNvSpPr txBox="1"/>
          <p:nvPr/>
        </p:nvSpPr>
        <p:spPr>
          <a:xfrm>
            <a:off x="12427374" y="13106067"/>
            <a:ext cx="893194" cy="646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200" b="1">
                <a:latin typeface="Arial"/>
                <a:ea typeface="MS PGothic"/>
                <a:cs typeface="Arial"/>
              </a:rPr>
              <a:t>Depth </a:t>
            </a:r>
            <a:endParaRPr lang="en-US" sz="5850" b="1">
              <a:ea typeface="MS PGothic"/>
              <a:cs typeface="Arial"/>
            </a:endParaRPr>
          </a:p>
          <a:p>
            <a:r>
              <a:rPr lang="en-US" sz="1200" b="1">
                <a:latin typeface="Arial"/>
                <a:ea typeface="MS PGothic"/>
                <a:cs typeface="Arial"/>
              </a:rPr>
              <a:t>Estimator</a:t>
            </a:r>
          </a:p>
          <a:p>
            <a:r>
              <a:rPr lang="en-US" sz="1200" b="1">
                <a:latin typeface="Arial"/>
                <a:ea typeface="MS PGothic"/>
                <a:cs typeface="Arial"/>
              </a:rPr>
              <a:t>(</a:t>
            </a:r>
            <a:r>
              <a:rPr lang="en-US" sz="1200" b="1" err="1">
                <a:latin typeface="Arial"/>
                <a:ea typeface="MS PGothic"/>
                <a:cs typeface="Arial"/>
              </a:rPr>
              <a:t>MiDaS</a:t>
            </a:r>
            <a:r>
              <a:rPr lang="en-US" sz="1200" b="1">
                <a:latin typeface="Arial"/>
                <a:ea typeface="MS PGothic"/>
                <a:cs typeface="Arial"/>
              </a:rPr>
              <a:t>)</a:t>
            </a:r>
            <a:endParaRPr lang="en-US" sz="1200" b="1">
              <a:cs typeface="Arial"/>
            </a:endParaRPr>
          </a:p>
        </p:txBody>
      </p:sp>
      <p:sp>
        <p:nvSpPr>
          <p:cNvPr id="593" name="TextBox 592">
            <a:extLst>
              <a:ext uri="{FF2B5EF4-FFF2-40B4-BE49-F238E27FC236}">
                <a16:creationId xmlns:a16="http://schemas.microsoft.com/office/drawing/2014/main" id="{C1767AC3-7427-E52A-E85D-667B2E9ED444}"/>
              </a:ext>
            </a:extLst>
          </p:cNvPr>
          <p:cNvSpPr txBox="1"/>
          <p:nvPr/>
        </p:nvSpPr>
        <p:spPr>
          <a:xfrm>
            <a:off x="11803723" y="11664675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cxnSp>
        <p:nvCxnSpPr>
          <p:cNvPr id="594" name="Straight Arrow Connector 593">
            <a:extLst>
              <a:ext uri="{FF2B5EF4-FFF2-40B4-BE49-F238E27FC236}">
                <a16:creationId xmlns:a16="http://schemas.microsoft.com/office/drawing/2014/main" id="{C0B90720-DC78-43A4-D499-28CA8B2F6FB1}"/>
              </a:ext>
            </a:extLst>
          </p:cNvPr>
          <p:cNvCxnSpPr>
            <a:cxnSpLocks/>
          </p:cNvCxnSpPr>
          <p:nvPr/>
        </p:nvCxnSpPr>
        <p:spPr>
          <a:xfrm>
            <a:off x="13055851" y="12260968"/>
            <a:ext cx="172240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5" name="TextBox 594">
            <a:extLst>
              <a:ext uri="{FF2B5EF4-FFF2-40B4-BE49-F238E27FC236}">
                <a16:creationId xmlns:a16="http://schemas.microsoft.com/office/drawing/2014/main" id="{1BAD5C08-DF4F-8C08-4D31-D394B2D4D052}"/>
              </a:ext>
            </a:extLst>
          </p:cNvPr>
          <p:cNvSpPr txBox="1"/>
          <p:nvPr/>
        </p:nvSpPr>
        <p:spPr>
          <a:xfrm>
            <a:off x="14090479" y="10876971"/>
            <a:ext cx="3789983" cy="61555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</a:t>
            </a:r>
            <a:r>
              <a:rPr lang="en-US" sz="18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mirrored</a:t>
            </a:r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 reflective chrome ball sphere”</a:t>
            </a:r>
          </a:p>
        </p:txBody>
      </p:sp>
      <p:sp>
        <p:nvSpPr>
          <p:cNvPr id="596" name="TextBox 595">
            <a:extLst>
              <a:ext uri="{FF2B5EF4-FFF2-40B4-BE49-F238E27FC236}">
                <a16:creationId xmlns:a16="http://schemas.microsoft.com/office/drawing/2014/main" id="{A8519F5C-D651-FB0F-4150-6E6B0D985C0A}"/>
              </a:ext>
            </a:extLst>
          </p:cNvPr>
          <p:cNvSpPr txBox="1"/>
          <p:nvPr/>
        </p:nvSpPr>
        <p:spPr>
          <a:xfrm>
            <a:off x="16953672" y="11688486"/>
            <a:ext cx="9947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Output</a:t>
            </a:r>
          </a:p>
        </p:txBody>
      </p:sp>
      <p:cxnSp>
        <p:nvCxnSpPr>
          <p:cNvPr id="599" name="Straight Arrow Connector 598">
            <a:extLst>
              <a:ext uri="{FF2B5EF4-FFF2-40B4-BE49-F238E27FC236}">
                <a16:creationId xmlns:a16="http://schemas.microsoft.com/office/drawing/2014/main" id="{A952D7AE-3A3B-EEAE-C931-AC7C65C4DFA4}"/>
              </a:ext>
            </a:extLst>
          </p:cNvPr>
          <p:cNvCxnSpPr>
            <a:cxnSpLocks/>
          </p:cNvCxnSpPr>
          <p:nvPr/>
        </p:nvCxnSpPr>
        <p:spPr>
          <a:xfrm>
            <a:off x="12427374" y="12952189"/>
            <a:ext cx="0" cy="981051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0" name="TextBox 599">
            <a:extLst>
              <a:ext uri="{FF2B5EF4-FFF2-40B4-BE49-F238E27FC236}">
                <a16:creationId xmlns:a16="http://schemas.microsoft.com/office/drawing/2014/main" id="{9DD91445-16EC-473E-1E2B-68852549EB53}"/>
              </a:ext>
            </a:extLst>
          </p:cNvPr>
          <p:cNvSpPr txBox="1"/>
          <p:nvPr/>
        </p:nvSpPr>
        <p:spPr>
          <a:xfrm>
            <a:off x="13058065" y="12348482"/>
            <a:ext cx="1747594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Inpainting mask</a:t>
            </a:r>
          </a:p>
        </p:txBody>
      </p:sp>
      <p:cxnSp>
        <p:nvCxnSpPr>
          <p:cNvPr id="603" name="Straight Arrow Connector 602">
            <a:extLst>
              <a:ext uri="{FF2B5EF4-FFF2-40B4-BE49-F238E27FC236}">
                <a16:creationId xmlns:a16="http://schemas.microsoft.com/office/drawing/2014/main" id="{D0FFB9DE-578D-1F0E-D7B7-0FBFC661A5A1}"/>
              </a:ext>
            </a:extLst>
          </p:cNvPr>
          <p:cNvCxnSpPr>
            <a:cxnSpLocks/>
          </p:cNvCxnSpPr>
          <p:nvPr/>
        </p:nvCxnSpPr>
        <p:spPr>
          <a:xfrm>
            <a:off x="14523189" y="14342633"/>
            <a:ext cx="280707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4" name="TextBox 603">
            <a:extLst>
              <a:ext uri="{FF2B5EF4-FFF2-40B4-BE49-F238E27FC236}">
                <a16:creationId xmlns:a16="http://schemas.microsoft.com/office/drawing/2014/main" id="{27210CA4-9DB7-4662-00F0-AB375C6A9ED6}"/>
              </a:ext>
            </a:extLst>
          </p:cNvPr>
          <p:cNvSpPr txBox="1"/>
          <p:nvPr/>
        </p:nvSpPr>
        <p:spPr>
          <a:xfrm>
            <a:off x="14954240" y="12139454"/>
            <a:ext cx="1598519" cy="461664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Stable </a:t>
            </a:r>
            <a:endParaRPr lang="en-US" sz="5850" b="1"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Diffusion XL </a:t>
            </a:r>
            <a:endParaRPr lang="en-US" sz="5850" b="1">
              <a:cs typeface="Arial"/>
            </a:endParaRPr>
          </a:p>
        </p:txBody>
      </p:sp>
      <p:cxnSp>
        <p:nvCxnSpPr>
          <p:cNvPr id="605" name="Straight Arrow Connector 604">
            <a:extLst>
              <a:ext uri="{FF2B5EF4-FFF2-40B4-BE49-F238E27FC236}">
                <a16:creationId xmlns:a16="http://schemas.microsoft.com/office/drawing/2014/main" id="{35B5C1C3-00E9-A493-C5C4-FA72EC43B522}"/>
              </a:ext>
            </a:extLst>
          </p:cNvPr>
          <p:cNvCxnSpPr>
            <a:cxnSpLocks/>
          </p:cNvCxnSpPr>
          <p:nvPr/>
        </p:nvCxnSpPr>
        <p:spPr>
          <a:xfrm>
            <a:off x="14624612" y="12760896"/>
            <a:ext cx="179284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6" name="Straight Arrow Connector 605">
            <a:extLst>
              <a:ext uri="{FF2B5EF4-FFF2-40B4-BE49-F238E27FC236}">
                <a16:creationId xmlns:a16="http://schemas.microsoft.com/office/drawing/2014/main" id="{52237B1E-6192-AD54-DB87-722499D1D71B}"/>
              </a:ext>
            </a:extLst>
          </p:cNvPr>
          <p:cNvCxnSpPr>
            <a:cxnSpLocks/>
          </p:cNvCxnSpPr>
          <p:nvPr/>
        </p:nvCxnSpPr>
        <p:spPr>
          <a:xfrm>
            <a:off x="14537130" y="13058196"/>
            <a:ext cx="112721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7" name="Straight Arrow Connector 606">
            <a:extLst>
              <a:ext uri="{FF2B5EF4-FFF2-40B4-BE49-F238E27FC236}">
                <a16:creationId xmlns:a16="http://schemas.microsoft.com/office/drawing/2014/main" id="{C12AF136-118E-C590-B30D-D495975EF524}"/>
              </a:ext>
            </a:extLst>
          </p:cNvPr>
          <p:cNvCxnSpPr>
            <a:cxnSpLocks/>
          </p:cNvCxnSpPr>
          <p:nvPr/>
        </p:nvCxnSpPr>
        <p:spPr>
          <a:xfrm flipH="1" flipV="1">
            <a:off x="14636038" y="12746682"/>
            <a:ext cx="0" cy="326089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8" name="Straight Arrow Connector 607">
            <a:extLst>
              <a:ext uri="{FF2B5EF4-FFF2-40B4-BE49-F238E27FC236}">
                <a16:creationId xmlns:a16="http://schemas.microsoft.com/office/drawing/2014/main" id="{A0F7CF92-4CF0-FC8B-FF67-477C84AA2CEA}"/>
              </a:ext>
            </a:extLst>
          </p:cNvPr>
          <p:cNvCxnSpPr>
            <a:cxnSpLocks/>
          </p:cNvCxnSpPr>
          <p:nvPr/>
        </p:nvCxnSpPr>
        <p:spPr>
          <a:xfrm>
            <a:off x="13917055" y="13522098"/>
            <a:ext cx="0" cy="403622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9" name="Straight Arrow Connector 608">
            <a:extLst>
              <a:ext uri="{FF2B5EF4-FFF2-40B4-BE49-F238E27FC236}">
                <a16:creationId xmlns:a16="http://schemas.microsoft.com/office/drawing/2014/main" id="{B5D1543F-4A4D-A6BF-B827-CDD57D1E14A2}"/>
              </a:ext>
            </a:extLst>
          </p:cNvPr>
          <p:cNvCxnSpPr>
            <a:cxnSpLocks/>
          </p:cNvCxnSpPr>
          <p:nvPr/>
        </p:nvCxnSpPr>
        <p:spPr>
          <a:xfrm>
            <a:off x="15753509" y="11501323"/>
            <a:ext cx="0" cy="43474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0" name="Picture 609">
            <a:extLst>
              <a:ext uri="{FF2B5EF4-FFF2-40B4-BE49-F238E27FC236}">
                <a16:creationId xmlns:a16="http://schemas.microsoft.com/office/drawing/2014/main" id="{457511BD-D083-EFEE-8F7F-0CB07406CA7E}"/>
              </a:ext>
            </a:extLst>
          </p:cNvPr>
          <p:cNvPicPr>
            <a:picLocks noChangeAspect="1"/>
          </p:cNvPicPr>
          <p:nvPr/>
        </p:nvPicPr>
        <p:blipFill rotWithShape="1">
          <a:blip r:embed="rId49"/>
          <a:srcRect l="14169" r="14169"/>
          <a:stretch/>
        </p:blipFill>
        <p:spPr>
          <a:xfrm>
            <a:off x="16924251" y="11982738"/>
            <a:ext cx="1064728" cy="930254"/>
          </a:xfrm>
          <a:prstGeom prst="rect">
            <a:avLst/>
          </a:prstGeom>
        </p:spPr>
      </p:pic>
      <p:pic>
        <p:nvPicPr>
          <p:cNvPr id="611" name="Picture 610">
            <a:extLst>
              <a:ext uri="{FF2B5EF4-FFF2-40B4-BE49-F238E27FC236}">
                <a16:creationId xmlns:a16="http://schemas.microsoft.com/office/drawing/2014/main" id="{EB55137E-7F59-124F-F797-18587E806431}"/>
              </a:ext>
            </a:extLst>
          </p:cNvPr>
          <p:cNvPicPr>
            <a:picLocks noChangeAspect="1"/>
          </p:cNvPicPr>
          <p:nvPr/>
        </p:nvPicPr>
        <p:blipFill rotWithShape="1">
          <a:blip r:embed="rId50"/>
          <a:srcRect l="9653" t="19019" r="9653" b="19239"/>
          <a:stretch/>
        </p:blipFill>
        <p:spPr>
          <a:xfrm>
            <a:off x="13409415" y="13969130"/>
            <a:ext cx="1063644" cy="814013"/>
          </a:xfrm>
          <a:prstGeom prst="rect">
            <a:avLst/>
          </a:prstGeom>
        </p:spPr>
      </p:pic>
      <p:pic>
        <p:nvPicPr>
          <p:cNvPr id="612" name="Picture 611">
            <a:extLst>
              <a:ext uri="{FF2B5EF4-FFF2-40B4-BE49-F238E27FC236}">
                <a16:creationId xmlns:a16="http://schemas.microsoft.com/office/drawing/2014/main" id="{415995A7-A92A-1902-0228-32CDA66E4B86}"/>
              </a:ext>
            </a:extLst>
          </p:cNvPr>
          <p:cNvPicPr>
            <a:picLocks noChangeAspect="1"/>
          </p:cNvPicPr>
          <p:nvPr/>
        </p:nvPicPr>
        <p:blipFill rotWithShape="1">
          <a:blip r:embed="rId24"/>
          <a:srcRect l="14015" r="14015"/>
          <a:stretch/>
        </p:blipFill>
        <p:spPr>
          <a:xfrm>
            <a:off x="11942856" y="11982756"/>
            <a:ext cx="1069319" cy="930268"/>
          </a:xfrm>
          <a:prstGeom prst="rect">
            <a:avLst/>
          </a:prstGeom>
        </p:spPr>
      </p:pic>
      <p:pic>
        <p:nvPicPr>
          <p:cNvPr id="613" name="Picture 612" descr="A white circle on a black background&#10;&#10;Description automatically generated">
            <a:extLst>
              <a:ext uri="{FF2B5EF4-FFF2-40B4-BE49-F238E27FC236}">
                <a16:creationId xmlns:a16="http://schemas.microsoft.com/office/drawing/2014/main" id="{B8091C9A-B759-11E3-2AAE-A76E2EAEF597}"/>
              </a:ext>
            </a:extLst>
          </p:cNvPr>
          <p:cNvPicPr>
            <a:picLocks noChangeAspect="1"/>
          </p:cNvPicPr>
          <p:nvPr/>
        </p:nvPicPr>
        <p:blipFill rotWithShape="1">
          <a:blip r:embed="rId5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2" t="19468" r="10867" b="17966"/>
          <a:stretch/>
        </p:blipFill>
        <p:spPr>
          <a:xfrm>
            <a:off x="13421582" y="12669444"/>
            <a:ext cx="1050638" cy="819924"/>
          </a:xfrm>
          <a:prstGeom prst="rect">
            <a:avLst/>
          </a:prstGeom>
        </p:spPr>
      </p:pic>
      <p:pic>
        <p:nvPicPr>
          <p:cNvPr id="614" name="Picture 613" descr="A person standing in a foggy area&#10;&#10;Description automatically generated">
            <a:extLst>
              <a:ext uri="{FF2B5EF4-FFF2-40B4-BE49-F238E27FC236}">
                <a16:creationId xmlns:a16="http://schemas.microsoft.com/office/drawing/2014/main" id="{AE659C42-EDF8-A0A1-AAB3-7265C233EE5F}"/>
              </a:ext>
            </a:extLst>
          </p:cNvPr>
          <p:cNvPicPr>
            <a:picLocks noChangeAspect="1"/>
          </p:cNvPicPr>
          <p:nvPr/>
        </p:nvPicPr>
        <p:blipFill rotWithShape="1">
          <a:blip r:embed="rId5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78" t="19279" r="10678" b="20187"/>
          <a:stretch/>
        </p:blipFill>
        <p:spPr>
          <a:xfrm>
            <a:off x="11954319" y="13969130"/>
            <a:ext cx="1057560" cy="814013"/>
          </a:xfrm>
          <a:prstGeom prst="rect">
            <a:avLst/>
          </a:prstGeom>
        </p:spPr>
      </p:pic>
      <p:cxnSp>
        <p:nvCxnSpPr>
          <p:cNvPr id="615" name="Straight Arrow Connector 614">
            <a:extLst>
              <a:ext uri="{FF2B5EF4-FFF2-40B4-BE49-F238E27FC236}">
                <a16:creationId xmlns:a16="http://schemas.microsoft.com/office/drawing/2014/main" id="{6D4DEAD8-D296-ED62-6635-DD0E7A18AFCE}"/>
              </a:ext>
            </a:extLst>
          </p:cNvPr>
          <p:cNvCxnSpPr>
            <a:cxnSpLocks/>
          </p:cNvCxnSpPr>
          <p:nvPr/>
        </p:nvCxnSpPr>
        <p:spPr>
          <a:xfrm>
            <a:off x="13067070" y="14342633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6" name="Straight Arrow Connector 615">
            <a:extLst>
              <a:ext uri="{FF2B5EF4-FFF2-40B4-BE49-F238E27FC236}">
                <a16:creationId xmlns:a16="http://schemas.microsoft.com/office/drawing/2014/main" id="{1399E23B-794A-330A-8670-D8AB586F2A72}"/>
              </a:ext>
            </a:extLst>
          </p:cNvPr>
          <p:cNvCxnSpPr>
            <a:cxnSpLocks/>
          </p:cNvCxnSpPr>
          <p:nvPr/>
        </p:nvCxnSpPr>
        <p:spPr>
          <a:xfrm>
            <a:off x="16692862" y="12408012"/>
            <a:ext cx="183864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1" name="TextBox 200">
            <a:extLst>
              <a:ext uri="{FF2B5EF4-FFF2-40B4-BE49-F238E27FC236}">
                <a16:creationId xmlns:a16="http://schemas.microsoft.com/office/drawing/2014/main" id="{D51DA841-F923-C323-2FC7-10B55D2914F1}"/>
              </a:ext>
            </a:extLst>
          </p:cNvPr>
          <p:cNvSpPr txBox="1"/>
          <p:nvPr/>
        </p:nvSpPr>
        <p:spPr>
          <a:xfrm rot="16200000">
            <a:off x="14699038" y="14032964"/>
            <a:ext cx="990358" cy="461665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MS PGothic"/>
                <a:cs typeface="Arial"/>
              </a:rPr>
              <a:t>ControlNet</a:t>
            </a:r>
            <a:endParaRPr lang="en-US">
              <a:ea typeface="MS PGothic"/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MS PGothic"/>
                <a:cs typeface="Arial"/>
              </a:rPr>
              <a:t>(Depth) </a:t>
            </a:r>
            <a:endParaRPr lang="en-US" sz="5850">
              <a:ea typeface="MS PGothic"/>
              <a:cs typeface="Arial" panose="020B0604020202020204" pitchFamily="34" charset="0"/>
            </a:endParaRPr>
          </a:p>
        </p:txBody>
      </p: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D27F6C81-7917-DF3A-4491-032EAE9204C4}"/>
              </a:ext>
            </a:extLst>
          </p:cNvPr>
          <p:cNvGrpSpPr/>
          <p:nvPr/>
        </p:nvGrpSpPr>
        <p:grpSpPr>
          <a:xfrm>
            <a:off x="951774" y="17954961"/>
            <a:ext cx="5663768" cy="3351861"/>
            <a:chOff x="1122352" y="452658"/>
            <a:chExt cx="10116565" cy="5987060"/>
          </a:xfrm>
        </p:grpSpPr>
        <p:pic>
          <p:nvPicPr>
            <p:cNvPr id="212" name="Picture 211" descr="A close-up of a mirror ball&#10;&#10;Description automatically generated">
              <a:extLst>
                <a:ext uri="{FF2B5EF4-FFF2-40B4-BE49-F238E27FC236}">
                  <a16:creationId xmlns:a16="http://schemas.microsoft.com/office/drawing/2014/main" id="{3F66E4C5-D544-558A-CD94-3BECE4B1F4B3}"/>
                </a:ext>
              </a:extLst>
            </p:cNvPr>
            <p:cNvPicPr>
              <a:picLocks noChangeAspect="1"/>
            </p:cNvPicPr>
            <p:nvPr/>
          </p:nvPicPr>
          <p:blipFill>
            <a:blip r:embed="rId5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09191" y="4340918"/>
              <a:ext cx="2098800" cy="2098800"/>
            </a:xfrm>
            <a:prstGeom prst="rect">
              <a:avLst/>
            </a:prstGeom>
          </p:spPr>
        </p:pic>
        <p:pic>
          <p:nvPicPr>
            <p:cNvPr id="213" name="Picture 212" descr="A close-up of a ball&#10;&#10;Description automatically generated">
              <a:extLst>
                <a:ext uri="{FF2B5EF4-FFF2-40B4-BE49-F238E27FC236}">
                  <a16:creationId xmlns:a16="http://schemas.microsoft.com/office/drawing/2014/main" id="{DABACC4C-A1C9-7DBC-D5F1-B65EB6E8B683}"/>
                </a:ext>
              </a:extLst>
            </p:cNvPr>
            <p:cNvPicPr>
              <a:picLocks noChangeAspect="1"/>
            </p:cNvPicPr>
            <p:nvPr/>
          </p:nvPicPr>
          <p:blipFill>
            <a:blip r:embed="rId5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23120" y="4261595"/>
              <a:ext cx="2098800" cy="2098800"/>
            </a:xfrm>
            <a:prstGeom prst="rect">
              <a:avLst/>
            </a:prstGeom>
          </p:spPr>
        </p:pic>
        <p:sp>
          <p:nvSpPr>
            <p:cNvPr id="214" name="TextBox 213">
              <a:extLst>
                <a:ext uri="{FF2B5EF4-FFF2-40B4-BE49-F238E27FC236}">
                  <a16:creationId xmlns:a16="http://schemas.microsoft.com/office/drawing/2014/main" id="{05A8E0D3-919C-7784-6B4B-81418AF488F1}"/>
                </a:ext>
              </a:extLst>
            </p:cNvPr>
            <p:cNvSpPr txBox="1"/>
            <p:nvPr/>
          </p:nvSpPr>
          <p:spPr>
            <a:xfrm>
              <a:off x="6651113" y="474964"/>
              <a:ext cx="4587804" cy="1319394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algn="ctr"/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“perfect</a:t>
              </a:r>
              <a:r>
                <a:rPr lang="en-US" sz="1400">
                  <a:latin typeface="Consolas"/>
                  <a:ea typeface="MS PGothic"/>
                </a:rPr>
                <a:t> </a:t>
              </a:r>
              <a:r>
                <a:rPr lang="en-US" sz="1400" b="1">
                  <a:solidFill>
                    <a:srgbClr val="FF0000"/>
                  </a:solidFill>
                  <a:latin typeface="Consolas"/>
                  <a:ea typeface="MS PGothic"/>
                </a:rPr>
                <a:t>black dark</a:t>
              </a:r>
              <a:r>
                <a:rPr lang="en-US" sz="1400" b="1">
                  <a:solidFill>
                    <a:srgbClr val="E32D91"/>
                  </a:solidFill>
                  <a:latin typeface="Consolas"/>
                  <a:ea typeface="MS PGothic"/>
                </a:rPr>
                <a:t> </a:t>
              </a:r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mirrored reflective chrome ball sphere”</a:t>
              </a:r>
            </a:p>
          </p:txBody>
        </p:sp>
        <p:pic>
          <p:nvPicPr>
            <p:cNvPr id="215" name="Picture 214" descr="A close up of a sphere&#10;&#10;Description automatically generated">
              <a:extLst>
                <a:ext uri="{FF2B5EF4-FFF2-40B4-BE49-F238E27FC236}">
                  <a16:creationId xmlns:a16="http://schemas.microsoft.com/office/drawing/2014/main" id="{A648A8ED-3356-2022-3331-2656D58502C5}"/>
                </a:ext>
              </a:extLst>
            </p:cNvPr>
            <p:cNvPicPr>
              <a:picLocks noChangeAspect="1"/>
            </p:cNvPicPr>
            <p:nvPr/>
          </p:nvPicPr>
          <p:blipFill>
            <a:blip r:embed="rId5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08079" y="2009678"/>
              <a:ext cx="2099893" cy="2099893"/>
            </a:xfrm>
            <a:prstGeom prst="rect">
              <a:avLst/>
            </a:prstGeom>
          </p:spPr>
        </p:pic>
        <p:cxnSp>
          <p:nvCxnSpPr>
            <p:cNvPr id="216" name="Straight Arrow Connector 215">
              <a:extLst>
                <a:ext uri="{FF2B5EF4-FFF2-40B4-BE49-F238E27FC236}">
                  <a16:creationId xmlns:a16="http://schemas.microsoft.com/office/drawing/2014/main" id="{EE2A019D-7794-028C-1054-E35876A4749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409860" y="1949226"/>
              <a:ext cx="407714" cy="407714"/>
            </a:xfrm>
            <a:prstGeom prst="straightConnector1">
              <a:avLst/>
            </a:prstGeom>
            <a:ln w="38100">
              <a:solidFill>
                <a:srgbClr val="E32D9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218" name="Picture 217" descr="A field with trees and mountains in the background&#10;&#10;Description automatically generated">
              <a:extLst>
                <a:ext uri="{FF2B5EF4-FFF2-40B4-BE49-F238E27FC236}">
                  <a16:creationId xmlns:a16="http://schemas.microsoft.com/office/drawing/2014/main" id="{12883E55-94B5-BFA4-6633-951DA631E1CF}"/>
                </a:ext>
              </a:extLst>
            </p:cNvPr>
            <p:cNvPicPr>
              <a:picLocks noChangeAspect="1"/>
            </p:cNvPicPr>
            <p:nvPr/>
          </p:nvPicPr>
          <p:blipFill>
            <a:blip r:embed="rId5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22352" y="2055075"/>
              <a:ext cx="2830798" cy="1888120"/>
            </a:xfrm>
            <a:prstGeom prst="rect">
              <a:avLst/>
            </a:prstGeom>
          </p:spPr>
        </p:pic>
        <p:pic>
          <p:nvPicPr>
            <p:cNvPr id="219" name="Picture 218" descr="A person riding a dirt bike&#10;&#10;Description automatically generated">
              <a:extLst>
                <a:ext uri="{FF2B5EF4-FFF2-40B4-BE49-F238E27FC236}">
                  <a16:creationId xmlns:a16="http://schemas.microsoft.com/office/drawing/2014/main" id="{AC438888-11B0-E356-2E13-7A444F610B36}"/>
                </a:ext>
              </a:extLst>
            </p:cNvPr>
            <p:cNvPicPr>
              <a:picLocks noChangeAspect="1"/>
            </p:cNvPicPr>
            <p:nvPr/>
          </p:nvPicPr>
          <p:blipFill>
            <a:blip r:embed="rId5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62558" y="4405766"/>
              <a:ext cx="2830798" cy="1888120"/>
            </a:xfrm>
            <a:prstGeom prst="rect">
              <a:avLst/>
            </a:prstGeom>
          </p:spPr>
        </p:pic>
        <p:pic>
          <p:nvPicPr>
            <p:cNvPr id="220" name="Picture 219" descr="A circular object with a field in the background&#10;&#10;Description automatically generated">
              <a:extLst>
                <a:ext uri="{FF2B5EF4-FFF2-40B4-BE49-F238E27FC236}">
                  <a16:creationId xmlns:a16="http://schemas.microsoft.com/office/drawing/2014/main" id="{15BCE0F9-D1EF-373F-F915-8FE4773AAE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318" y="2009678"/>
              <a:ext cx="2099893" cy="2099893"/>
            </a:xfrm>
            <a:prstGeom prst="rect">
              <a:avLst/>
            </a:prstGeom>
          </p:spPr>
        </p:pic>
        <p:sp>
          <p:nvSpPr>
            <p:cNvPr id="221" name="TextBox 220">
              <a:extLst>
                <a:ext uri="{FF2B5EF4-FFF2-40B4-BE49-F238E27FC236}">
                  <a16:creationId xmlns:a16="http://schemas.microsoft.com/office/drawing/2014/main" id="{ABCCDFE8-0DA1-DDD0-597C-355041B33521}"/>
                </a:ext>
              </a:extLst>
            </p:cNvPr>
            <p:cNvSpPr txBox="1"/>
            <p:nvPr/>
          </p:nvSpPr>
          <p:spPr>
            <a:xfrm>
              <a:off x="3476368" y="452658"/>
              <a:ext cx="3766215" cy="1319394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algn="ctr"/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“perfect mirrored reflective chrome ball sphere”</a:t>
              </a:r>
            </a:p>
          </p:txBody>
        </p:sp>
        <p:sp>
          <p:nvSpPr>
            <p:cNvPr id="222" name="TextBox 221">
              <a:extLst>
                <a:ext uri="{FF2B5EF4-FFF2-40B4-BE49-F238E27FC236}">
                  <a16:creationId xmlns:a16="http://schemas.microsoft.com/office/drawing/2014/main" id="{5C4FD14F-527E-22B5-F00C-B9BEC23DC691}"/>
                </a:ext>
              </a:extLst>
            </p:cNvPr>
            <p:cNvSpPr txBox="1"/>
            <p:nvPr/>
          </p:nvSpPr>
          <p:spPr>
            <a:xfrm>
              <a:off x="1403609" y="1493328"/>
              <a:ext cx="2311968" cy="585336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r>
                <a:rPr lang="en-US" sz="1600" b="1"/>
                <a:t>Input image</a:t>
              </a:r>
            </a:p>
          </p:txBody>
        </p:sp>
      </p:grpSp>
      <p:grpSp>
        <p:nvGrpSpPr>
          <p:cNvPr id="226" name="Group 225">
            <a:extLst>
              <a:ext uri="{FF2B5EF4-FFF2-40B4-BE49-F238E27FC236}">
                <a16:creationId xmlns:a16="http://schemas.microsoft.com/office/drawing/2014/main" id="{3EFD7619-F4CF-E59A-29DC-A9A93A52BC16}"/>
              </a:ext>
            </a:extLst>
          </p:cNvPr>
          <p:cNvGrpSpPr/>
          <p:nvPr/>
        </p:nvGrpSpPr>
        <p:grpSpPr>
          <a:xfrm>
            <a:off x="5340312" y="14891272"/>
            <a:ext cx="5467845" cy="2832445"/>
            <a:chOff x="1116734" y="1792358"/>
            <a:chExt cx="8365304" cy="4333383"/>
          </a:xfrm>
        </p:grpSpPr>
        <p:pic>
          <p:nvPicPr>
            <p:cNvPr id="227" name="Picture 226" descr="A person sitting on a chair with his feet on his back&#10;&#10;Description automatically generated">
              <a:extLst>
                <a:ext uri="{FF2B5EF4-FFF2-40B4-BE49-F238E27FC236}">
                  <a16:creationId xmlns:a16="http://schemas.microsoft.com/office/drawing/2014/main" id="{10A0A55E-AD50-97E5-AC14-04CF4FCC04EA}"/>
                </a:ext>
              </a:extLst>
            </p:cNvPr>
            <p:cNvPicPr>
              <a:picLocks noChangeAspect="1"/>
            </p:cNvPicPr>
            <p:nvPr/>
          </p:nvPicPr>
          <p:blipFill>
            <a:blip r:embed="rId5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08793" y="1792359"/>
              <a:ext cx="1696775" cy="1130078"/>
            </a:xfrm>
            <a:prstGeom prst="rect">
              <a:avLst/>
            </a:prstGeom>
          </p:spPr>
        </p:pic>
        <p:pic>
          <p:nvPicPr>
            <p:cNvPr id="228" name="Picture 227" descr="A castle surrounded by water with Bodiam Castle in the background&#10;&#10;Description automatically generated">
              <a:extLst>
                <a:ext uri="{FF2B5EF4-FFF2-40B4-BE49-F238E27FC236}">
                  <a16:creationId xmlns:a16="http://schemas.microsoft.com/office/drawing/2014/main" id="{169FE32D-CD32-B01A-1DB6-680BBCAE53D7}"/>
                </a:ext>
              </a:extLst>
            </p:cNvPr>
            <p:cNvPicPr>
              <a:picLocks noChangeAspect="1"/>
            </p:cNvPicPr>
            <p:nvPr/>
          </p:nvPicPr>
          <p:blipFill>
            <a:blip r:embed="rId6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06027" y="1792359"/>
              <a:ext cx="1688712" cy="1126357"/>
            </a:xfrm>
            <a:prstGeom prst="rect">
              <a:avLst/>
            </a:prstGeom>
          </p:spPr>
        </p:pic>
        <p:pic>
          <p:nvPicPr>
            <p:cNvPr id="229" name="Picture 228" descr="A panda eating from a bowl&#10;&#10;Description automatically generated">
              <a:extLst>
                <a:ext uri="{FF2B5EF4-FFF2-40B4-BE49-F238E27FC236}">
                  <a16:creationId xmlns:a16="http://schemas.microsoft.com/office/drawing/2014/main" id="{D08F28B6-0186-5EAE-D15E-E0E0327BB5E6}"/>
                </a:ext>
              </a:extLst>
            </p:cNvPr>
            <p:cNvPicPr>
              <a:picLocks noChangeAspect="1"/>
            </p:cNvPicPr>
            <p:nvPr/>
          </p:nvPicPr>
          <p:blipFill>
            <a:blip r:embed="rId6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01170" y="1792359"/>
              <a:ext cx="1688711" cy="1124708"/>
            </a:xfrm>
            <a:prstGeom prst="rect">
              <a:avLst/>
            </a:prstGeom>
          </p:spPr>
        </p:pic>
        <p:sp>
          <p:nvSpPr>
            <p:cNvPr id="230" name="TextBox 229">
              <a:extLst>
                <a:ext uri="{FF2B5EF4-FFF2-40B4-BE49-F238E27FC236}">
                  <a16:creationId xmlns:a16="http://schemas.microsoft.com/office/drawing/2014/main" id="{F0079B02-EFEE-A9D6-FBC7-40294C40D44E}"/>
                </a:ext>
              </a:extLst>
            </p:cNvPr>
            <p:cNvSpPr txBox="1"/>
            <p:nvPr/>
          </p:nvSpPr>
          <p:spPr>
            <a:xfrm>
              <a:off x="1615621" y="2008445"/>
              <a:ext cx="1120221" cy="75339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r"/>
              <a:r>
                <a:rPr lang="en-US" sz="1300" b="1">
                  <a:latin typeface="Arial"/>
                  <a:ea typeface="MS PGothic"/>
                  <a:cs typeface="Arial"/>
                </a:rPr>
                <a:t>Input </a:t>
              </a:r>
              <a:endParaRPr lang="en-US" sz="1300">
                <a:latin typeface="Arial"/>
                <a:ea typeface="MS PGothic"/>
                <a:cs typeface="Arial"/>
              </a:endParaRPr>
            </a:p>
            <a:p>
              <a:pPr algn="r"/>
              <a:r>
                <a:rPr lang="en-US" sz="1300" b="1">
                  <a:latin typeface="Arial"/>
                  <a:ea typeface="MS PGothic"/>
                  <a:cs typeface="Arial"/>
                </a:rPr>
                <a:t>Image</a:t>
              </a:r>
              <a:endParaRPr lang="en-US" sz="1300">
                <a:latin typeface="Arial"/>
                <a:ea typeface="MS PGothic"/>
                <a:cs typeface="Arial"/>
              </a:endParaRPr>
            </a:p>
          </p:txBody>
        </p:sp>
        <p:pic>
          <p:nvPicPr>
            <p:cNvPr id="231" name="Picture 230" descr="A disco ball with a black background&#10;&#10;Description automatically generated">
              <a:extLst>
                <a:ext uri="{FF2B5EF4-FFF2-40B4-BE49-F238E27FC236}">
                  <a16:creationId xmlns:a16="http://schemas.microsoft.com/office/drawing/2014/main" id="{F5A5A525-5CA7-EB22-A98F-7F0BF74A017E}"/>
                </a:ext>
              </a:extLst>
            </p:cNvPr>
            <p:cNvPicPr>
              <a:picLocks noChangeAspect="1"/>
            </p:cNvPicPr>
            <p:nvPr/>
          </p:nvPicPr>
          <p:blipFill>
            <a:blip r:embed="rId6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0243" y="2994101"/>
              <a:ext cx="1472358" cy="1472359"/>
            </a:xfrm>
            <a:prstGeom prst="rect">
              <a:avLst/>
            </a:prstGeom>
          </p:spPr>
        </p:pic>
        <p:pic>
          <p:nvPicPr>
            <p:cNvPr id="232" name="Picture 231" descr="A street with signs and people walking in the dark&#10;&#10;Description automatically generated with medium confidence">
              <a:extLst>
                <a:ext uri="{FF2B5EF4-FFF2-40B4-BE49-F238E27FC236}">
                  <a16:creationId xmlns:a16="http://schemas.microsoft.com/office/drawing/2014/main" id="{D62DDE38-09D0-9D6E-AD82-6D7D9CA91278}"/>
                </a:ext>
              </a:extLst>
            </p:cNvPr>
            <p:cNvPicPr>
              <a:picLocks noChangeAspect="1"/>
            </p:cNvPicPr>
            <p:nvPr/>
          </p:nvPicPr>
          <p:blipFill>
            <a:blip r:embed="rId6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93327" y="1792358"/>
              <a:ext cx="1688711" cy="1126357"/>
            </a:xfrm>
            <a:prstGeom prst="rect">
              <a:avLst/>
            </a:prstGeom>
          </p:spPr>
        </p:pic>
        <p:pic>
          <p:nvPicPr>
            <p:cNvPr id="233" name="Picture 232" descr="A close up of a ball&#10;&#10;Description automatically generated">
              <a:extLst>
                <a:ext uri="{FF2B5EF4-FFF2-40B4-BE49-F238E27FC236}">
                  <a16:creationId xmlns:a16="http://schemas.microsoft.com/office/drawing/2014/main" id="{51E473EB-98E5-453E-696E-7151A97D3313}"/>
                </a:ext>
              </a:extLst>
            </p:cNvPr>
            <p:cNvPicPr>
              <a:picLocks noChangeAspect="1"/>
            </p:cNvPicPr>
            <p:nvPr/>
          </p:nvPicPr>
          <p:blipFill>
            <a:blip r:embed="rId6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80890" y="2988731"/>
              <a:ext cx="1472358" cy="1472359"/>
            </a:xfrm>
            <a:prstGeom prst="rect">
              <a:avLst/>
            </a:prstGeom>
          </p:spPr>
        </p:pic>
        <p:pic>
          <p:nvPicPr>
            <p:cNvPr id="234" name="Picture 233" descr="A close up of a ball&#10;&#10;Description automatically generated">
              <a:extLst>
                <a:ext uri="{FF2B5EF4-FFF2-40B4-BE49-F238E27FC236}">
                  <a16:creationId xmlns:a16="http://schemas.microsoft.com/office/drawing/2014/main" id="{A3B52A27-71E8-9977-0AA5-DFB4A2314B95}"/>
                </a:ext>
              </a:extLst>
            </p:cNvPr>
            <p:cNvPicPr>
              <a:picLocks noChangeAspect="1"/>
            </p:cNvPicPr>
            <p:nvPr/>
          </p:nvPicPr>
          <p:blipFill>
            <a:blip r:embed="rId6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66042" y="2994100"/>
              <a:ext cx="1472358" cy="1472359"/>
            </a:xfrm>
            <a:prstGeom prst="rect">
              <a:avLst/>
            </a:prstGeom>
          </p:spPr>
        </p:pic>
        <p:pic>
          <p:nvPicPr>
            <p:cNvPr id="235" name="Picture 234" descr="A close up of a ball&#10;&#10;Description automatically generated">
              <a:extLst>
                <a:ext uri="{FF2B5EF4-FFF2-40B4-BE49-F238E27FC236}">
                  <a16:creationId xmlns:a16="http://schemas.microsoft.com/office/drawing/2014/main" id="{B681B294-3815-EA99-7AD5-BFE95ABDC7DB}"/>
                </a:ext>
              </a:extLst>
            </p:cNvPr>
            <p:cNvPicPr>
              <a:picLocks noChangeAspect="1"/>
            </p:cNvPicPr>
            <p:nvPr/>
          </p:nvPicPr>
          <p:blipFill>
            <a:blip r:embed="rId6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62096" y="2984703"/>
              <a:ext cx="1472358" cy="1472359"/>
            </a:xfrm>
            <a:prstGeom prst="rect">
              <a:avLst/>
            </a:prstGeom>
          </p:spPr>
        </p:pic>
        <p:sp>
          <p:nvSpPr>
            <p:cNvPr id="236" name="TextBox 235">
              <a:extLst>
                <a:ext uri="{FF2B5EF4-FFF2-40B4-BE49-F238E27FC236}">
                  <a16:creationId xmlns:a16="http://schemas.microsoft.com/office/drawing/2014/main" id="{58CDA566-A270-8CBB-54C5-9140D41913A0}"/>
                </a:ext>
              </a:extLst>
            </p:cNvPr>
            <p:cNvSpPr txBox="1"/>
            <p:nvPr/>
          </p:nvSpPr>
          <p:spPr>
            <a:xfrm>
              <a:off x="1187856" y="3324784"/>
              <a:ext cx="1547986" cy="75339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en-US" sz="1300" b="1"/>
                <a:t>Disco </a:t>
              </a:r>
            </a:p>
            <a:p>
              <a:pPr algn="r"/>
              <a:r>
                <a:rPr lang="en-US" sz="1300" b="1"/>
                <a:t>noise map</a:t>
              </a:r>
            </a:p>
          </p:txBody>
        </p:sp>
        <p:sp>
          <p:nvSpPr>
            <p:cNvPr id="237" name="TextBox 236">
              <a:extLst>
                <a:ext uri="{FF2B5EF4-FFF2-40B4-BE49-F238E27FC236}">
                  <a16:creationId xmlns:a16="http://schemas.microsoft.com/office/drawing/2014/main" id="{4858C40E-0FCC-8E2D-A1B9-42D5DD199A37}"/>
                </a:ext>
              </a:extLst>
            </p:cNvPr>
            <p:cNvSpPr txBox="1"/>
            <p:nvPr/>
          </p:nvSpPr>
          <p:spPr>
            <a:xfrm>
              <a:off x="1116734" y="4881226"/>
              <a:ext cx="1619108" cy="753393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pPr algn="r"/>
              <a:r>
                <a:rPr lang="en-US" sz="1300" b="1"/>
                <a:t>"Magic"</a:t>
              </a:r>
            </a:p>
            <a:p>
              <a:pPr algn="r"/>
              <a:r>
                <a:rPr lang="en-US" sz="1300" b="1"/>
                <a:t> noise map</a:t>
              </a:r>
            </a:p>
          </p:txBody>
        </p:sp>
        <p:pic>
          <p:nvPicPr>
            <p:cNvPr id="238" name="Picture 237" descr="A close up of a sphere&#10;&#10;Description automatically generated">
              <a:extLst>
                <a:ext uri="{FF2B5EF4-FFF2-40B4-BE49-F238E27FC236}">
                  <a16:creationId xmlns:a16="http://schemas.microsoft.com/office/drawing/2014/main" id="{4ACBF024-D271-2F07-82FD-22B2E3775880}"/>
                </a:ext>
              </a:extLst>
            </p:cNvPr>
            <p:cNvPicPr>
              <a:picLocks noChangeAspect="1"/>
            </p:cNvPicPr>
            <p:nvPr/>
          </p:nvPicPr>
          <p:blipFill>
            <a:blip r:embed="rId6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26943" y="4600083"/>
              <a:ext cx="1525659" cy="1525658"/>
            </a:xfrm>
            <a:prstGeom prst="rect">
              <a:avLst/>
            </a:prstGeom>
          </p:spPr>
        </p:pic>
        <p:pic>
          <p:nvPicPr>
            <p:cNvPr id="239" name="Picture 238" descr="A reflection of a city in a mirror ball&#10;&#10;Description automatically generated">
              <a:extLst>
                <a:ext uri="{FF2B5EF4-FFF2-40B4-BE49-F238E27FC236}">
                  <a16:creationId xmlns:a16="http://schemas.microsoft.com/office/drawing/2014/main" id="{3582DD60-BB35-287F-3CE9-979B74B3A0BB}"/>
                </a:ext>
              </a:extLst>
            </p:cNvPr>
            <p:cNvPicPr>
              <a:picLocks noChangeAspect="1"/>
            </p:cNvPicPr>
            <p:nvPr/>
          </p:nvPicPr>
          <p:blipFill>
            <a:blip r:embed="rId6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80890" y="4548903"/>
              <a:ext cx="1525659" cy="1525658"/>
            </a:xfrm>
            <a:prstGeom prst="rect">
              <a:avLst/>
            </a:prstGeom>
          </p:spPr>
        </p:pic>
        <p:pic>
          <p:nvPicPr>
            <p:cNvPr id="240" name="Picture 239" descr="A close-up of a silver ball&#10;&#10;Description automatically generated">
              <a:extLst>
                <a:ext uri="{FF2B5EF4-FFF2-40B4-BE49-F238E27FC236}">
                  <a16:creationId xmlns:a16="http://schemas.microsoft.com/office/drawing/2014/main" id="{E5D3BFE2-54A8-56BD-6F48-21CDAB1767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66042" y="4530457"/>
              <a:ext cx="1525659" cy="1525658"/>
            </a:xfrm>
            <a:prstGeom prst="rect">
              <a:avLst/>
            </a:prstGeom>
          </p:spPr>
        </p:pic>
        <p:pic>
          <p:nvPicPr>
            <p:cNvPr id="241" name="Picture 240" descr="A circular object with lights in the background&#10;&#10;Description automatically generated">
              <a:extLst>
                <a:ext uri="{FF2B5EF4-FFF2-40B4-BE49-F238E27FC236}">
                  <a16:creationId xmlns:a16="http://schemas.microsoft.com/office/drawing/2014/main" id="{62B72F31-E6B5-0CD4-AF22-A2E0F7A33614}"/>
                </a:ext>
              </a:extLst>
            </p:cNvPr>
            <p:cNvPicPr>
              <a:picLocks noChangeAspect="1"/>
            </p:cNvPicPr>
            <p:nvPr/>
          </p:nvPicPr>
          <p:blipFill>
            <a:blip r:embed="rId7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56379" y="4530455"/>
              <a:ext cx="1525659" cy="1525658"/>
            </a:xfrm>
            <a:prstGeom prst="rect">
              <a:avLst/>
            </a:prstGeom>
          </p:spPr>
        </p:pic>
      </p:grpSp>
      <p:grpSp>
        <p:nvGrpSpPr>
          <p:cNvPr id="209" name="Group 208">
            <a:extLst>
              <a:ext uri="{FF2B5EF4-FFF2-40B4-BE49-F238E27FC236}">
                <a16:creationId xmlns:a16="http://schemas.microsoft.com/office/drawing/2014/main" id="{CAA0302F-FB5B-E9CF-2860-7AB568D726EC}"/>
              </a:ext>
            </a:extLst>
          </p:cNvPr>
          <p:cNvGrpSpPr>
            <a:grpSpLocks noChangeAspect="1"/>
          </p:cNvGrpSpPr>
          <p:nvPr/>
        </p:nvGrpSpPr>
        <p:grpSpPr>
          <a:xfrm>
            <a:off x="32934954" y="8023424"/>
            <a:ext cx="10041704" cy="11411958"/>
            <a:chOff x="16864145" y="2947623"/>
            <a:chExt cx="15713371" cy="17810851"/>
          </a:xfrm>
        </p:grpSpPr>
        <p:pic>
          <p:nvPicPr>
            <p:cNvPr id="522" name="Picture 521">
              <a:extLst>
                <a:ext uri="{FF2B5EF4-FFF2-40B4-BE49-F238E27FC236}">
                  <a16:creationId xmlns:a16="http://schemas.microsoft.com/office/drawing/2014/main" id="{40B53F2E-0814-6B43-47C8-38445195207B}"/>
                </a:ext>
              </a:extLst>
            </p:cNvPr>
            <p:cNvPicPr>
              <a:picLocks noChangeAspect="1"/>
            </p:cNvPicPr>
            <p:nvPr/>
          </p:nvPicPr>
          <p:blipFill>
            <a:blip r:embed="rId71"/>
            <a:stretch>
              <a:fillRect/>
            </a:stretch>
          </p:blipFill>
          <p:spPr>
            <a:xfrm>
              <a:off x="16899268" y="3791208"/>
              <a:ext cx="2743200" cy="2057400"/>
            </a:xfrm>
            <a:prstGeom prst="rect">
              <a:avLst/>
            </a:prstGeom>
          </p:spPr>
        </p:pic>
        <p:pic>
          <p:nvPicPr>
            <p:cNvPr id="523" name="Picture 522">
              <a:extLst>
                <a:ext uri="{FF2B5EF4-FFF2-40B4-BE49-F238E27FC236}">
                  <a16:creationId xmlns:a16="http://schemas.microsoft.com/office/drawing/2014/main" id="{D26F949E-42B5-25C7-1F86-39D02E7C192E}"/>
                </a:ext>
              </a:extLst>
            </p:cNvPr>
            <p:cNvPicPr>
              <a:picLocks noChangeAspect="1"/>
            </p:cNvPicPr>
            <p:nvPr/>
          </p:nvPicPr>
          <p:blipFill>
            <a:blip r:embed="rId72"/>
            <a:stretch>
              <a:fillRect/>
            </a:stretch>
          </p:blipFill>
          <p:spPr>
            <a:xfrm>
              <a:off x="19660972" y="3579769"/>
              <a:ext cx="2438400" cy="2438400"/>
            </a:xfrm>
            <a:prstGeom prst="rect">
              <a:avLst/>
            </a:prstGeom>
          </p:spPr>
        </p:pic>
        <p:pic>
          <p:nvPicPr>
            <p:cNvPr id="524" name="Picture 523">
              <a:extLst>
                <a:ext uri="{FF2B5EF4-FFF2-40B4-BE49-F238E27FC236}">
                  <a16:creationId xmlns:a16="http://schemas.microsoft.com/office/drawing/2014/main" id="{85BEDC32-C318-1082-AA44-13D2EC93A41C}"/>
                </a:ext>
              </a:extLst>
            </p:cNvPr>
            <p:cNvPicPr>
              <a:picLocks noChangeAspect="1"/>
            </p:cNvPicPr>
            <p:nvPr/>
          </p:nvPicPr>
          <p:blipFill>
            <a:blip r:embed="rId73"/>
            <a:stretch>
              <a:fillRect/>
            </a:stretch>
          </p:blipFill>
          <p:spPr>
            <a:xfrm>
              <a:off x="22105916" y="3600707"/>
              <a:ext cx="2438400" cy="2438400"/>
            </a:xfrm>
            <a:prstGeom prst="rect">
              <a:avLst/>
            </a:prstGeom>
          </p:spPr>
        </p:pic>
        <p:pic>
          <p:nvPicPr>
            <p:cNvPr id="525" name="Picture 524" descr="A mirror ball on a brick wall&#10;&#10;Description automatically generated">
              <a:extLst>
                <a:ext uri="{FF2B5EF4-FFF2-40B4-BE49-F238E27FC236}">
                  <a16:creationId xmlns:a16="http://schemas.microsoft.com/office/drawing/2014/main" id="{71A2D378-29F1-87BA-294C-13DD25D5DC0D}"/>
                </a:ext>
              </a:extLst>
            </p:cNvPr>
            <p:cNvPicPr>
              <a:picLocks noChangeAspect="1"/>
            </p:cNvPicPr>
            <p:nvPr/>
          </p:nvPicPr>
          <p:blipFill>
            <a:blip r:embed="rId74"/>
            <a:stretch>
              <a:fillRect/>
            </a:stretch>
          </p:blipFill>
          <p:spPr>
            <a:xfrm>
              <a:off x="16904831" y="6209262"/>
              <a:ext cx="2743200" cy="2057400"/>
            </a:xfrm>
            <a:prstGeom prst="rect">
              <a:avLst/>
            </a:prstGeom>
          </p:spPr>
        </p:pic>
        <p:pic>
          <p:nvPicPr>
            <p:cNvPr id="526" name="Picture 525" descr="A close-up of a black sphere&#10;&#10;Description automatically generated">
              <a:extLst>
                <a:ext uri="{FF2B5EF4-FFF2-40B4-BE49-F238E27FC236}">
                  <a16:creationId xmlns:a16="http://schemas.microsoft.com/office/drawing/2014/main" id="{3D4494DB-1CA9-5520-4B98-2FB44BCF30F0}"/>
                </a:ext>
              </a:extLst>
            </p:cNvPr>
            <p:cNvPicPr>
              <a:picLocks noChangeAspect="1"/>
            </p:cNvPicPr>
            <p:nvPr/>
          </p:nvPicPr>
          <p:blipFill>
            <a:blip r:embed="rId75"/>
            <a:stretch>
              <a:fillRect/>
            </a:stretch>
          </p:blipFill>
          <p:spPr>
            <a:xfrm>
              <a:off x="19660972" y="6018762"/>
              <a:ext cx="2438400" cy="2438400"/>
            </a:xfrm>
            <a:prstGeom prst="rect">
              <a:avLst/>
            </a:prstGeom>
          </p:spPr>
        </p:pic>
        <p:pic>
          <p:nvPicPr>
            <p:cNvPr id="527" name="Picture 526" descr="A black sphere with a window in the background&#10;&#10;Description automatically generated">
              <a:extLst>
                <a:ext uri="{FF2B5EF4-FFF2-40B4-BE49-F238E27FC236}">
                  <a16:creationId xmlns:a16="http://schemas.microsoft.com/office/drawing/2014/main" id="{EF43C3D2-A965-D7EB-2E1D-A2721ED61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76"/>
            <a:stretch>
              <a:fillRect/>
            </a:stretch>
          </p:blipFill>
          <p:spPr>
            <a:xfrm>
              <a:off x="22105916" y="6018762"/>
              <a:ext cx="2438400" cy="2438400"/>
            </a:xfrm>
            <a:prstGeom prst="rect">
              <a:avLst/>
            </a:prstGeom>
          </p:spPr>
        </p:pic>
        <p:pic>
          <p:nvPicPr>
            <p:cNvPr id="1042" name="Picture 1041" descr="A person with a shiny silver ball over his face&#10;&#10;Description automatically generated">
              <a:extLst>
                <a:ext uri="{FF2B5EF4-FFF2-40B4-BE49-F238E27FC236}">
                  <a16:creationId xmlns:a16="http://schemas.microsoft.com/office/drawing/2014/main" id="{6877F606-979F-D2D9-F04D-009B2D0C10D0}"/>
                </a:ext>
              </a:extLst>
            </p:cNvPr>
            <p:cNvPicPr>
              <a:picLocks noChangeAspect="1"/>
            </p:cNvPicPr>
            <p:nvPr/>
          </p:nvPicPr>
          <p:blipFill>
            <a:blip r:embed="rId77"/>
            <a:stretch>
              <a:fillRect/>
            </a:stretch>
          </p:blipFill>
          <p:spPr>
            <a:xfrm>
              <a:off x="16904831" y="8641912"/>
              <a:ext cx="2743200" cy="2057400"/>
            </a:xfrm>
            <a:prstGeom prst="rect">
              <a:avLst/>
            </a:prstGeom>
          </p:spPr>
        </p:pic>
        <p:pic>
          <p:nvPicPr>
            <p:cNvPr id="1051" name="Picture 1050" descr="A close-up of a mirror&#10;&#10;Description automatically generated">
              <a:extLst>
                <a:ext uri="{FF2B5EF4-FFF2-40B4-BE49-F238E27FC236}">
                  <a16:creationId xmlns:a16="http://schemas.microsoft.com/office/drawing/2014/main" id="{0AB2D159-734F-BA79-BABC-9B5F0CD66EB6}"/>
                </a:ext>
              </a:extLst>
            </p:cNvPr>
            <p:cNvPicPr>
              <a:picLocks noChangeAspect="1"/>
            </p:cNvPicPr>
            <p:nvPr/>
          </p:nvPicPr>
          <p:blipFill>
            <a:blip r:embed="rId78"/>
            <a:stretch>
              <a:fillRect/>
            </a:stretch>
          </p:blipFill>
          <p:spPr>
            <a:xfrm>
              <a:off x="19660972" y="8451411"/>
              <a:ext cx="2438400" cy="2438400"/>
            </a:xfrm>
            <a:prstGeom prst="rect">
              <a:avLst/>
            </a:prstGeom>
          </p:spPr>
        </p:pic>
        <p:pic>
          <p:nvPicPr>
            <p:cNvPr id="1052" name="Picture 1051" descr="A close up of a mirror&#10;&#10;Description automatically generated">
              <a:extLst>
                <a:ext uri="{FF2B5EF4-FFF2-40B4-BE49-F238E27FC236}">
                  <a16:creationId xmlns:a16="http://schemas.microsoft.com/office/drawing/2014/main" id="{EBBE2C1D-C13C-4943-97F7-8D64774F554E}"/>
                </a:ext>
              </a:extLst>
            </p:cNvPr>
            <p:cNvPicPr>
              <a:picLocks noChangeAspect="1"/>
            </p:cNvPicPr>
            <p:nvPr/>
          </p:nvPicPr>
          <p:blipFill>
            <a:blip r:embed="rId79"/>
            <a:stretch>
              <a:fillRect/>
            </a:stretch>
          </p:blipFill>
          <p:spPr>
            <a:xfrm>
              <a:off x="22105916" y="8451411"/>
              <a:ext cx="2438400" cy="2438400"/>
            </a:xfrm>
            <a:prstGeom prst="rect">
              <a:avLst/>
            </a:prstGeom>
          </p:spPr>
        </p:pic>
        <p:pic>
          <p:nvPicPr>
            <p:cNvPr id="1053" name="Picture 1052" descr="A large reflective ball over a street&#10;&#10;Description automatically generated">
              <a:extLst>
                <a:ext uri="{FF2B5EF4-FFF2-40B4-BE49-F238E27FC236}">
                  <a16:creationId xmlns:a16="http://schemas.microsoft.com/office/drawing/2014/main" id="{F510DA9F-37DC-E6F6-C50F-C0C7FEFC51A7}"/>
                </a:ext>
              </a:extLst>
            </p:cNvPr>
            <p:cNvPicPr>
              <a:picLocks noChangeAspect="1"/>
            </p:cNvPicPr>
            <p:nvPr/>
          </p:nvPicPr>
          <p:blipFill>
            <a:blip r:embed="rId80"/>
            <a:stretch>
              <a:fillRect/>
            </a:stretch>
          </p:blipFill>
          <p:spPr>
            <a:xfrm>
              <a:off x="24677688" y="3791208"/>
              <a:ext cx="2743200" cy="2057400"/>
            </a:xfrm>
            <a:prstGeom prst="rect">
              <a:avLst/>
            </a:prstGeom>
          </p:spPr>
        </p:pic>
        <p:pic>
          <p:nvPicPr>
            <p:cNvPr id="1054" name="Picture 1053" descr="A close-up of a mirror ball&#10;&#10;Description automatically generated">
              <a:extLst>
                <a:ext uri="{FF2B5EF4-FFF2-40B4-BE49-F238E27FC236}">
                  <a16:creationId xmlns:a16="http://schemas.microsoft.com/office/drawing/2014/main" id="{A57637C9-1A9F-2975-A3FC-22E4A7B34F74}"/>
                </a:ext>
              </a:extLst>
            </p:cNvPr>
            <p:cNvPicPr>
              <a:picLocks noChangeAspect="1"/>
            </p:cNvPicPr>
            <p:nvPr/>
          </p:nvPicPr>
          <p:blipFill>
            <a:blip r:embed="rId81"/>
            <a:stretch>
              <a:fillRect/>
            </a:stretch>
          </p:blipFill>
          <p:spPr>
            <a:xfrm>
              <a:off x="27430495" y="3586113"/>
              <a:ext cx="2438400" cy="2438400"/>
            </a:xfrm>
            <a:prstGeom prst="rect">
              <a:avLst/>
            </a:prstGeom>
          </p:spPr>
        </p:pic>
        <p:pic>
          <p:nvPicPr>
            <p:cNvPr id="1055" name="Picture 1054" descr="A close-up of a mirror ball&#10;&#10;Description automatically generated">
              <a:extLst>
                <a:ext uri="{FF2B5EF4-FFF2-40B4-BE49-F238E27FC236}">
                  <a16:creationId xmlns:a16="http://schemas.microsoft.com/office/drawing/2014/main" id="{572943B0-7D6D-36FA-312E-BD7306A22908}"/>
                </a:ext>
              </a:extLst>
            </p:cNvPr>
            <p:cNvPicPr>
              <a:picLocks noChangeAspect="1"/>
            </p:cNvPicPr>
            <p:nvPr/>
          </p:nvPicPr>
          <p:blipFill>
            <a:blip r:embed="rId82"/>
            <a:stretch>
              <a:fillRect/>
            </a:stretch>
          </p:blipFill>
          <p:spPr>
            <a:xfrm>
              <a:off x="29869969" y="3586113"/>
              <a:ext cx="2438400" cy="2438400"/>
            </a:xfrm>
            <a:prstGeom prst="rect">
              <a:avLst/>
            </a:prstGeom>
          </p:spPr>
        </p:pic>
        <p:pic>
          <p:nvPicPr>
            <p:cNvPr id="1056" name="Picture 1055" descr="A large mirror ball above a beach&#10;&#10;Description automatically generated">
              <a:extLst>
                <a:ext uri="{FF2B5EF4-FFF2-40B4-BE49-F238E27FC236}">
                  <a16:creationId xmlns:a16="http://schemas.microsoft.com/office/drawing/2014/main" id="{4D9338D5-D4BB-D0EF-5F51-8F74C33767EB}"/>
                </a:ext>
              </a:extLst>
            </p:cNvPr>
            <p:cNvPicPr>
              <a:picLocks noChangeAspect="1"/>
            </p:cNvPicPr>
            <p:nvPr/>
          </p:nvPicPr>
          <p:blipFill>
            <a:blip r:embed="rId83"/>
            <a:stretch>
              <a:fillRect/>
            </a:stretch>
          </p:blipFill>
          <p:spPr>
            <a:xfrm>
              <a:off x="24677688" y="6155098"/>
              <a:ext cx="2743200" cy="2057400"/>
            </a:xfrm>
            <a:prstGeom prst="rect">
              <a:avLst/>
            </a:prstGeom>
          </p:spPr>
        </p:pic>
        <p:pic>
          <p:nvPicPr>
            <p:cNvPr id="1057" name="Picture 1056" descr="A circular object with a blue sky and trees&#10;&#10;Description automatically generated">
              <a:extLst>
                <a:ext uri="{FF2B5EF4-FFF2-40B4-BE49-F238E27FC236}">
                  <a16:creationId xmlns:a16="http://schemas.microsoft.com/office/drawing/2014/main" id="{CB13ED58-1305-DE7F-FBEF-F906213FD51C}"/>
                </a:ext>
              </a:extLst>
            </p:cNvPr>
            <p:cNvPicPr>
              <a:picLocks noChangeAspect="1"/>
            </p:cNvPicPr>
            <p:nvPr/>
          </p:nvPicPr>
          <p:blipFill>
            <a:blip r:embed="rId84"/>
            <a:stretch>
              <a:fillRect/>
            </a:stretch>
          </p:blipFill>
          <p:spPr>
            <a:xfrm>
              <a:off x="27430495" y="6031702"/>
              <a:ext cx="2438400" cy="2438400"/>
            </a:xfrm>
            <a:prstGeom prst="rect">
              <a:avLst/>
            </a:prstGeom>
          </p:spPr>
        </p:pic>
        <p:pic>
          <p:nvPicPr>
            <p:cNvPr id="1058" name="Picture 1057" descr="A circular object with a blue sky and trees&#10;&#10;Description automatically generated">
              <a:extLst>
                <a:ext uri="{FF2B5EF4-FFF2-40B4-BE49-F238E27FC236}">
                  <a16:creationId xmlns:a16="http://schemas.microsoft.com/office/drawing/2014/main" id="{58728132-C45A-8CA3-4D30-6DB7ADEAA058}"/>
                </a:ext>
              </a:extLst>
            </p:cNvPr>
            <p:cNvPicPr>
              <a:picLocks noChangeAspect="1"/>
            </p:cNvPicPr>
            <p:nvPr/>
          </p:nvPicPr>
          <p:blipFill>
            <a:blip r:embed="rId85"/>
            <a:stretch>
              <a:fillRect/>
            </a:stretch>
          </p:blipFill>
          <p:spPr>
            <a:xfrm>
              <a:off x="29869969" y="6031702"/>
              <a:ext cx="2438400" cy="2438400"/>
            </a:xfrm>
            <a:prstGeom prst="rect">
              <a:avLst/>
            </a:prstGeom>
          </p:spPr>
        </p:pic>
        <p:pic>
          <p:nvPicPr>
            <p:cNvPr id="1060" name="Picture 1059" descr="A child with a pearl earring&#10;&#10;Description automatically generated">
              <a:extLst>
                <a:ext uri="{FF2B5EF4-FFF2-40B4-BE49-F238E27FC236}">
                  <a16:creationId xmlns:a16="http://schemas.microsoft.com/office/drawing/2014/main" id="{ADADB1D2-B96F-2290-C7AA-F37A0215C18A}"/>
                </a:ext>
              </a:extLst>
            </p:cNvPr>
            <p:cNvPicPr>
              <a:picLocks noChangeAspect="1"/>
            </p:cNvPicPr>
            <p:nvPr/>
          </p:nvPicPr>
          <p:blipFill>
            <a:blip r:embed="rId86"/>
            <a:stretch>
              <a:fillRect/>
            </a:stretch>
          </p:blipFill>
          <p:spPr>
            <a:xfrm>
              <a:off x="16864145" y="18510576"/>
              <a:ext cx="2743200" cy="2057400"/>
            </a:xfrm>
            <a:prstGeom prst="rect">
              <a:avLst/>
            </a:prstGeom>
          </p:spPr>
        </p:pic>
        <p:pic>
          <p:nvPicPr>
            <p:cNvPr id="1061" name="Picture 1060" descr="A close up of a ball&#10;&#10;Description automatically generated">
              <a:extLst>
                <a:ext uri="{FF2B5EF4-FFF2-40B4-BE49-F238E27FC236}">
                  <a16:creationId xmlns:a16="http://schemas.microsoft.com/office/drawing/2014/main" id="{EC05BBDF-2F9A-03AE-9528-89A4241F8BA7}"/>
                </a:ext>
              </a:extLst>
            </p:cNvPr>
            <p:cNvPicPr>
              <a:picLocks noChangeAspect="1"/>
            </p:cNvPicPr>
            <p:nvPr/>
          </p:nvPicPr>
          <p:blipFill>
            <a:blip r:embed="rId87"/>
            <a:stretch>
              <a:fillRect/>
            </a:stretch>
          </p:blipFill>
          <p:spPr>
            <a:xfrm>
              <a:off x="19660972" y="18320074"/>
              <a:ext cx="2438400" cy="2438400"/>
            </a:xfrm>
            <a:prstGeom prst="rect">
              <a:avLst/>
            </a:prstGeom>
          </p:spPr>
        </p:pic>
        <p:pic>
          <p:nvPicPr>
            <p:cNvPr id="1062" name="Picture 1061" descr="A close up of a ball&#10;&#10;Description automatically generated">
              <a:extLst>
                <a:ext uri="{FF2B5EF4-FFF2-40B4-BE49-F238E27FC236}">
                  <a16:creationId xmlns:a16="http://schemas.microsoft.com/office/drawing/2014/main" id="{72E8E554-4E9F-6BDE-4EA2-E21C2CC432A5}"/>
                </a:ext>
              </a:extLst>
            </p:cNvPr>
            <p:cNvPicPr>
              <a:picLocks noChangeAspect="1"/>
            </p:cNvPicPr>
            <p:nvPr/>
          </p:nvPicPr>
          <p:blipFill>
            <a:blip r:embed="rId88"/>
            <a:stretch>
              <a:fillRect/>
            </a:stretch>
          </p:blipFill>
          <p:spPr>
            <a:xfrm>
              <a:off x="22105916" y="18320074"/>
              <a:ext cx="2438400" cy="2438400"/>
            </a:xfrm>
            <a:prstGeom prst="rect">
              <a:avLst/>
            </a:prstGeom>
          </p:spPr>
        </p:pic>
        <p:pic>
          <p:nvPicPr>
            <p:cNvPr id="1063" name="Picture 1062" descr="A crowd of people at a concert&#10;&#10;Description automatically generated">
              <a:extLst>
                <a:ext uri="{FF2B5EF4-FFF2-40B4-BE49-F238E27FC236}">
                  <a16:creationId xmlns:a16="http://schemas.microsoft.com/office/drawing/2014/main" id="{AF096E19-C294-84F3-75E4-A5D57B2076AD}"/>
                </a:ext>
              </a:extLst>
            </p:cNvPr>
            <p:cNvPicPr>
              <a:picLocks noChangeAspect="1"/>
            </p:cNvPicPr>
            <p:nvPr/>
          </p:nvPicPr>
          <p:blipFill>
            <a:blip r:embed="rId89"/>
            <a:stretch>
              <a:fillRect/>
            </a:stretch>
          </p:blipFill>
          <p:spPr>
            <a:xfrm>
              <a:off x="16901229" y="11081497"/>
              <a:ext cx="2743200" cy="2057400"/>
            </a:xfrm>
            <a:prstGeom prst="rect">
              <a:avLst/>
            </a:prstGeom>
          </p:spPr>
        </p:pic>
        <p:pic>
          <p:nvPicPr>
            <p:cNvPr id="1064" name="Picture 1063" descr="A red circle with a black background&#10;&#10;Description automatically generated">
              <a:extLst>
                <a:ext uri="{FF2B5EF4-FFF2-40B4-BE49-F238E27FC236}">
                  <a16:creationId xmlns:a16="http://schemas.microsoft.com/office/drawing/2014/main" id="{CE8B3312-6674-97CD-181A-53CDAA17CA02}"/>
                </a:ext>
              </a:extLst>
            </p:cNvPr>
            <p:cNvPicPr>
              <a:picLocks noChangeAspect="1"/>
            </p:cNvPicPr>
            <p:nvPr/>
          </p:nvPicPr>
          <p:blipFill>
            <a:blip r:embed="rId90"/>
            <a:stretch>
              <a:fillRect/>
            </a:stretch>
          </p:blipFill>
          <p:spPr>
            <a:xfrm>
              <a:off x="19660972" y="10890997"/>
              <a:ext cx="2438400" cy="2438400"/>
            </a:xfrm>
            <a:prstGeom prst="rect">
              <a:avLst/>
            </a:prstGeom>
          </p:spPr>
        </p:pic>
        <p:pic>
          <p:nvPicPr>
            <p:cNvPr id="1065" name="Picture 1064" descr="A red circle with a black background&#10;&#10;Description automatically generated">
              <a:extLst>
                <a:ext uri="{FF2B5EF4-FFF2-40B4-BE49-F238E27FC236}">
                  <a16:creationId xmlns:a16="http://schemas.microsoft.com/office/drawing/2014/main" id="{BA3E146B-4BF3-6C09-618C-E3D04B2DEB09}"/>
                </a:ext>
              </a:extLst>
            </p:cNvPr>
            <p:cNvPicPr>
              <a:picLocks noChangeAspect="1"/>
            </p:cNvPicPr>
            <p:nvPr/>
          </p:nvPicPr>
          <p:blipFill>
            <a:blip r:embed="rId91"/>
            <a:stretch>
              <a:fillRect/>
            </a:stretch>
          </p:blipFill>
          <p:spPr>
            <a:xfrm>
              <a:off x="22105916" y="10890997"/>
              <a:ext cx="2438400" cy="2438400"/>
            </a:xfrm>
            <a:prstGeom prst="rect">
              <a:avLst/>
            </a:prstGeom>
          </p:spPr>
        </p:pic>
        <p:pic>
          <p:nvPicPr>
            <p:cNvPr id="1066" name="Picture 1065" descr="A person holding a silver ball&#10;&#10;Description automatically generated">
              <a:extLst>
                <a:ext uri="{FF2B5EF4-FFF2-40B4-BE49-F238E27FC236}">
                  <a16:creationId xmlns:a16="http://schemas.microsoft.com/office/drawing/2014/main" id="{52E7DF97-CD4E-5D9A-BC9D-0431763485E2}"/>
                </a:ext>
              </a:extLst>
            </p:cNvPr>
            <p:cNvPicPr>
              <a:picLocks noChangeAspect="1"/>
            </p:cNvPicPr>
            <p:nvPr/>
          </p:nvPicPr>
          <p:blipFill>
            <a:blip r:embed="rId92"/>
            <a:stretch>
              <a:fillRect/>
            </a:stretch>
          </p:blipFill>
          <p:spPr>
            <a:xfrm>
              <a:off x="24677688" y="8622297"/>
              <a:ext cx="2743200" cy="2057400"/>
            </a:xfrm>
            <a:prstGeom prst="rect">
              <a:avLst/>
            </a:prstGeom>
          </p:spPr>
        </p:pic>
        <p:pic>
          <p:nvPicPr>
            <p:cNvPr id="1067" name="Picture 1066" descr="A close up of a sphere&#10;&#10;Description automatically generated">
              <a:extLst>
                <a:ext uri="{FF2B5EF4-FFF2-40B4-BE49-F238E27FC236}">
                  <a16:creationId xmlns:a16="http://schemas.microsoft.com/office/drawing/2014/main" id="{BF124B87-B99E-ADD0-EBB5-38EAB9FB13F5}"/>
                </a:ext>
              </a:extLst>
            </p:cNvPr>
            <p:cNvPicPr>
              <a:picLocks noChangeAspect="1"/>
            </p:cNvPicPr>
            <p:nvPr/>
          </p:nvPicPr>
          <p:blipFill>
            <a:blip r:embed="rId93"/>
            <a:stretch>
              <a:fillRect/>
            </a:stretch>
          </p:blipFill>
          <p:spPr>
            <a:xfrm>
              <a:off x="27430495" y="8473022"/>
              <a:ext cx="2438400" cy="2438400"/>
            </a:xfrm>
            <a:prstGeom prst="rect">
              <a:avLst/>
            </a:prstGeom>
          </p:spPr>
        </p:pic>
        <p:pic>
          <p:nvPicPr>
            <p:cNvPr id="1068" name="Picture 1067" descr="A close up of a sphere&#10;&#10;Description automatically generated">
              <a:extLst>
                <a:ext uri="{FF2B5EF4-FFF2-40B4-BE49-F238E27FC236}">
                  <a16:creationId xmlns:a16="http://schemas.microsoft.com/office/drawing/2014/main" id="{2E48C11A-61ED-FEBC-AE54-AAE9AE9E367E}"/>
                </a:ext>
              </a:extLst>
            </p:cNvPr>
            <p:cNvPicPr>
              <a:picLocks noChangeAspect="1"/>
            </p:cNvPicPr>
            <p:nvPr/>
          </p:nvPicPr>
          <p:blipFill>
            <a:blip r:embed="rId94"/>
            <a:stretch>
              <a:fillRect/>
            </a:stretch>
          </p:blipFill>
          <p:spPr>
            <a:xfrm>
              <a:off x="29869969" y="8473022"/>
              <a:ext cx="2438400" cy="2438400"/>
            </a:xfrm>
            <a:prstGeom prst="rect">
              <a:avLst/>
            </a:prstGeom>
          </p:spPr>
        </p:pic>
        <p:pic>
          <p:nvPicPr>
            <p:cNvPr id="1069" name="Picture 1068" descr="A large reflective ball in a hallway&#10;&#10;Description automatically generated">
              <a:extLst>
                <a:ext uri="{FF2B5EF4-FFF2-40B4-BE49-F238E27FC236}">
                  <a16:creationId xmlns:a16="http://schemas.microsoft.com/office/drawing/2014/main" id="{169CA334-C967-6301-F6E6-3F7AB805B94C}"/>
                </a:ext>
              </a:extLst>
            </p:cNvPr>
            <p:cNvPicPr>
              <a:picLocks noChangeAspect="1"/>
            </p:cNvPicPr>
            <p:nvPr/>
          </p:nvPicPr>
          <p:blipFill>
            <a:blip r:embed="rId95"/>
            <a:stretch>
              <a:fillRect/>
            </a:stretch>
          </p:blipFill>
          <p:spPr>
            <a:xfrm>
              <a:off x="16901229" y="13513612"/>
              <a:ext cx="2743200" cy="2057400"/>
            </a:xfrm>
            <a:prstGeom prst="rect">
              <a:avLst/>
            </a:prstGeom>
          </p:spPr>
        </p:pic>
        <p:pic>
          <p:nvPicPr>
            <p:cNvPr id="1070" name="Picture 1069" descr="A shiny ball with a black background&#10;&#10;Description automatically generated">
              <a:extLst>
                <a:ext uri="{FF2B5EF4-FFF2-40B4-BE49-F238E27FC236}">
                  <a16:creationId xmlns:a16="http://schemas.microsoft.com/office/drawing/2014/main" id="{2E85EDCC-699C-C938-C6C4-954792C148B6}"/>
                </a:ext>
              </a:extLst>
            </p:cNvPr>
            <p:cNvPicPr>
              <a:picLocks noChangeAspect="1"/>
            </p:cNvPicPr>
            <p:nvPr/>
          </p:nvPicPr>
          <p:blipFill>
            <a:blip r:embed="rId96"/>
            <a:stretch>
              <a:fillRect/>
            </a:stretch>
          </p:blipFill>
          <p:spPr>
            <a:xfrm>
              <a:off x="19660972" y="13323112"/>
              <a:ext cx="2438400" cy="2438400"/>
            </a:xfrm>
            <a:prstGeom prst="rect">
              <a:avLst/>
            </a:prstGeom>
          </p:spPr>
        </p:pic>
        <p:pic>
          <p:nvPicPr>
            <p:cNvPr id="1071" name="Picture 1070" descr="A black sphere with a black background&#10;&#10;Description automatically generated">
              <a:extLst>
                <a:ext uri="{FF2B5EF4-FFF2-40B4-BE49-F238E27FC236}">
                  <a16:creationId xmlns:a16="http://schemas.microsoft.com/office/drawing/2014/main" id="{46E4681B-7C03-45C5-0BB3-4B35B1AA4196}"/>
                </a:ext>
              </a:extLst>
            </p:cNvPr>
            <p:cNvPicPr>
              <a:picLocks noChangeAspect="1"/>
            </p:cNvPicPr>
            <p:nvPr/>
          </p:nvPicPr>
          <p:blipFill>
            <a:blip r:embed="rId97"/>
            <a:stretch>
              <a:fillRect/>
            </a:stretch>
          </p:blipFill>
          <p:spPr>
            <a:xfrm>
              <a:off x="22105916" y="13323112"/>
              <a:ext cx="2438400" cy="2438400"/>
            </a:xfrm>
            <a:prstGeom prst="rect">
              <a:avLst/>
            </a:prstGeom>
          </p:spPr>
        </p:pic>
        <p:pic>
          <p:nvPicPr>
            <p:cNvPr id="1072" name="Picture 1071" descr="A mirror ball in the desert&#10;&#10;Description automatically generated">
              <a:extLst>
                <a:ext uri="{FF2B5EF4-FFF2-40B4-BE49-F238E27FC236}">
                  <a16:creationId xmlns:a16="http://schemas.microsoft.com/office/drawing/2014/main" id="{5C3150C6-493C-4497-755E-29A32FE7EAAB}"/>
                </a:ext>
              </a:extLst>
            </p:cNvPr>
            <p:cNvPicPr>
              <a:picLocks noChangeAspect="1"/>
            </p:cNvPicPr>
            <p:nvPr/>
          </p:nvPicPr>
          <p:blipFill>
            <a:blip r:embed="rId98"/>
            <a:stretch>
              <a:fillRect/>
            </a:stretch>
          </p:blipFill>
          <p:spPr>
            <a:xfrm>
              <a:off x="24677688" y="11054412"/>
              <a:ext cx="2743200" cy="2057400"/>
            </a:xfrm>
            <a:prstGeom prst="rect">
              <a:avLst/>
            </a:prstGeom>
          </p:spPr>
        </p:pic>
        <p:pic>
          <p:nvPicPr>
            <p:cNvPr id="1073" name="Picture 1072" descr="A close-up of a mirror&#10;&#10;Description automatically generated">
              <a:extLst>
                <a:ext uri="{FF2B5EF4-FFF2-40B4-BE49-F238E27FC236}">
                  <a16:creationId xmlns:a16="http://schemas.microsoft.com/office/drawing/2014/main" id="{3B871251-C2AD-9334-02EF-478AEC4B08E2}"/>
                </a:ext>
              </a:extLst>
            </p:cNvPr>
            <p:cNvPicPr>
              <a:picLocks noChangeAspect="1"/>
            </p:cNvPicPr>
            <p:nvPr/>
          </p:nvPicPr>
          <p:blipFill>
            <a:blip r:embed="rId99"/>
            <a:stretch>
              <a:fillRect/>
            </a:stretch>
          </p:blipFill>
          <p:spPr>
            <a:xfrm>
              <a:off x="27430495" y="10905137"/>
              <a:ext cx="2438400" cy="2438400"/>
            </a:xfrm>
            <a:prstGeom prst="rect">
              <a:avLst/>
            </a:prstGeom>
          </p:spPr>
        </p:pic>
        <p:pic>
          <p:nvPicPr>
            <p:cNvPr id="1074" name="Picture 1073" descr="A circular object with a sun shining through it&#10;&#10;Description automatically generated">
              <a:extLst>
                <a:ext uri="{FF2B5EF4-FFF2-40B4-BE49-F238E27FC236}">
                  <a16:creationId xmlns:a16="http://schemas.microsoft.com/office/drawing/2014/main" id="{46181F6D-856C-5D36-22D0-024FF140A8C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0"/>
            <a:stretch>
              <a:fillRect/>
            </a:stretch>
          </p:blipFill>
          <p:spPr>
            <a:xfrm>
              <a:off x="29869969" y="10905137"/>
              <a:ext cx="2438400" cy="2438400"/>
            </a:xfrm>
            <a:prstGeom prst="rect">
              <a:avLst/>
            </a:prstGeom>
          </p:spPr>
        </p:pic>
        <p:pic>
          <p:nvPicPr>
            <p:cNvPr id="1075" name="Picture 1074" descr="A large reflective sphere in a city&#10;&#10;Description automatically generated">
              <a:extLst>
                <a:ext uri="{FF2B5EF4-FFF2-40B4-BE49-F238E27FC236}">
                  <a16:creationId xmlns:a16="http://schemas.microsoft.com/office/drawing/2014/main" id="{D4E164A7-809F-F379-DC84-E8D5365A2A9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1"/>
            <a:stretch>
              <a:fillRect/>
            </a:stretch>
          </p:blipFill>
          <p:spPr>
            <a:xfrm>
              <a:off x="24677688" y="13557229"/>
              <a:ext cx="2743200" cy="2057400"/>
            </a:xfrm>
            <a:prstGeom prst="rect">
              <a:avLst/>
            </a:prstGeom>
          </p:spPr>
        </p:pic>
        <p:pic>
          <p:nvPicPr>
            <p:cNvPr id="1076" name="Picture 1075" descr="A close-up of a sphere&#10;&#10;Description automatically generated">
              <a:extLst>
                <a:ext uri="{FF2B5EF4-FFF2-40B4-BE49-F238E27FC236}">
                  <a16:creationId xmlns:a16="http://schemas.microsoft.com/office/drawing/2014/main" id="{B071F083-B6AF-49C1-DEAF-959CA16D9F4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2"/>
            <a:stretch>
              <a:fillRect/>
            </a:stretch>
          </p:blipFill>
          <p:spPr>
            <a:xfrm>
              <a:off x="27430495" y="13337253"/>
              <a:ext cx="2438400" cy="2438400"/>
            </a:xfrm>
            <a:prstGeom prst="rect">
              <a:avLst/>
            </a:prstGeom>
          </p:spPr>
        </p:pic>
        <p:pic>
          <p:nvPicPr>
            <p:cNvPr id="1077" name="Picture 1076" descr="A close up of a sphere&#10;&#10;Description automatically generated">
              <a:extLst>
                <a:ext uri="{FF2B5EF4-FFF2-40B4-BE49-F238E27FC236}">
                  <a16:creationId xmlns:a16="http://schemas.microsoft.com/office/drawing/2014/main" id="{C85C32FD-AE66-16B7-DB62-109215D2A2D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3"/>
            <a:stretch>
              <a:fillRect/>
            </a:stretch>
          </p:blipFill>
          <p:spPr>
            <a:xfrm>
              <a:off x="29869969" y="13337253"/>
              <a:ext cx="2438400" cy="2438400"/>
            </a:xfrm>
            <a:prstGeom prst="rect">
              <a:avLst/>
            </a:prstGeom>
          </p:spPr>
        </p:pic>
        <p:pic>
          <p:nvPicPr>
            <p:cNvPr id="1078" name="Picture 1077" descr="A silver ball on a plate&#10;&#10;Description automatically generated">
              <a:extLst>
                <a:ext uri="{FF2B5EF4-FFF2-40B4-BE49-F238E27FC236}">
                  <a16:creationId xmlns:a16="http://schemas.microsoft.com/office/drawing/2014/main" id="{2A24FAD2-2E11-914D-8B44-4B9704A88AC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4"/>
            <a:stretch>
              <a:fillRect/>
            </a:stretch>
          </p:blipFill>
          <p:spPr>
            <a:xfrm>
              <a:off x="24677688" y="18463881"/>
              <a:ext cx="2743200" cy="2057400"/>
            </a:xfrm>
            <a:prstGeom prst="rect">
              <a:avLst/>
            </a:prstGeom>
          </p:spPr>
        </p:pic>
        <p:pic>
          <p:nvPicPr>
            <p:cNvPr id="1079" name="Picture 1078" descr="A close-up of a sphere&#10;&#10;Description automatically generated">
              <a:extLst>
                <a:ext uri="{FF2B5EF4-FFF2-40B4-BE49-F238E27FC236}">
                  <a16:creationId xmlns:a16="http://schemas.microsoft.com/office/drawing/2014/main" id="{6309BE99-DDB7-A435-DDE5-42ECBBFA0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5"/>
            <a:stretch>
              <a:fillRect/>
            </a:stretch>
          </p:blipFill>
          <p:spPr>
            <a:xfrm>
              <a:off x="27430495" y="18314605"/>
              <a:ext cx="2438400" cy="2438400"/>
            </a:xfrm>
            <a:prstGeom prst="rect">
              <a:avLst/>
            </a:prstGeom>
          </p:spPr>
        </p:pic>
        <p:pic>
          <p:nvPicPr>
            <p:cNvPr id="1080" name="Picture 1079" descr="A close up of a sphere&#10;&#10;Description automatically generated">
              <a:extLst>
                <a:ext uri="{FF2B5EF4-FFF2-40B4-BE49-F238E27FC236}">
                  <a16:creationId xmlns:a16="http://schemas.microsoft.com/office/drawing/2014/main" id="{6E97884D-3888-0C75-10EC-0AA07421ACF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6"/>
            <a:stretch>
              <a:fillRect/>
            </a:stretch>
          </p:blipFill>
          <p:spPr>
            <a:xfrm>
              <a:off x="29869969" y="18314605"/>
              <a:ext cx="2438400" cy="2438400"/>
            </a:xfrm>
            <a:prstGeom prst="rect">
              <a:avLst/>
            </a:prstGeom>
          </p:spPr>
        </p:pic>
        <p:pic>
          <p:nvPicPr>
            <p:cNvPr id="1081" name="Picture 1080" descr="A bus on the road&#10;&#10;Description automatically generated">
              <a:extLst>
                <a:ext uri="{FF2B5EF4-FFF2-40B4-BE49-F238E27FC236}">
                  <a16:creationId xmlns:a16="http://schemas.microsoft.com/office/drawing/2014/main" id="{95F55A09-057C-4253-9AFF-D7138352566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7"/>
            <a:stretch>
              <a:fillRect/>
            </a:stretch>
          </p:blipFill>
          <p:spPr>
            <a:xfrm>
              <a:off x="24677688" y="15989345"/>
              <a:ext cx="2743200" cy="2057400"/>
            </a:xfrm>
            <a:prstGeom prst="rect">
              <a:avLst/>
            </a:prstGeom>
          </p:spPr>
        </p:pic>
        <p:pic>
          <p:nvPicPr>
            <p:cNvPr id="1082" name="Picture 1081" descr="A reflection of trees in a mirror&#10;&#10;Description automatically generated">
              <a:extLst>
                <a:ext uri="{FF2B5EF4-FFF2-40B4-BE49-F238E27FC236}">
                  <a16:creationId xmlns:a16="http://schemas.microsoft.com/office/drawing/2014/main" id="{47E4B78A-91DF-51CF-5B04-C320E463512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8"/>
            <a:stretch>
              <a:fillRect/>
            </a:stretch>
          </p:blipFill>
          <p:spPr>
            <a:xfrm>
              <a:off x="27430495" y="15840069"/>
              <a:ext cx="2438400" cy="2438400"/>
            </a:xfrm>
            <a:prstGeom prst="rect">
              <a:avLst/>
            </a:prstGeom>
          </p:spPr>
        </p:pic>
        <p:pic>
          <p:nvPicPr>
            <p:cNvPr id="1083" name="Picture 1082" descr="A reflection of a light in a sphere&#10;&#10;Description automatically generated">
              <a:extLst>
                <a:ext uri="{FF2B5EF4-FFF2-40B4-BE49-F238E27FC236}">
                  <a16:creationId xmlns:a16="http://schemas.microsoft.com/office/drawing/2014/main" id="{853FE873-152D-66BF-D480-B9E2094F7CE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9"/>
            <a:stretch>
              <a:fillRect/>
            </a:stretch>
          </p:blipFill>
          <p:spPr>
            <a:xfrm>
              <a:off x="29869969" y="15840069"/>
              <a:ext cx="2438400" cy="2438400"/>
            </a:xfrm>
            <a:prstGeom prst="rect">
              <a:avLst/>
            </a:prstGeom>
          </p:spPr>
        </p:pic>
        <p:pic>
          <p:nvPicPr>
            <p:cNvPr id="1084" name="Picture 1083" descr="A reflection of a lighthouse on a reflective ball above a body of water&#10;&#10;Description automatically generated">
              <a:extLst>
                <a:ext uri="{FF2B5EF4-FFF2-40B4-BE49-F238E27FC236}">
                  <a16:creationId xmlns:a16="http://schemas.microsoft.com/office/drawing/2014/main" id="{908A6742-6225-D3B8-5672-11B37907F5E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0"/>
            <a:stretch>
              <a:fillRect/>
            </a:stretch>
          </p:blipFill>
          <p:spPr>
            <a:xfrm>
              <a:off x="16908326" y="16032026"/>
              <a:ext cx="2743200" cy="2057400"/>
            </a:xfrm>
            <a:prstGeom prst="rect">
              <a:avLst/>
            </a:prstGeom>
          </p:spPr>
        </p:pic>
        <p:pic>
          <p:nvPicPr>
            <p:cNvPr id="1085" name="Picture 1084" descr="A reflection of a river and a grassy field&#10;&#10;Description automatically generated">
              <a:extLst>
                <a:ext uri="{FF2B5EF4-FFF2-40B4-BE49-F238E27FC236}">
                  <a16:creationId xmlns:a16="http://schemas.microsoft.com/office/drawing/2014/main" id="{67E6ED3F-A53A-61E1-FF94-C644975CD98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1"/>
            <a:stretch>
              <a:fillRect/>
            </a:stretch>
          </p:blipFill>
          <p:spPr>
            <a:xfrm>
              <a:off x="19660972" y="15841526"/>
              <a:ext cx="2438400" cy="2438400"/>
            </a:xfrm>
            <a:prstGeom prst="rect">
              <a:avLst/>
            </a:prstGeom>
          </p:spPr>
        </p:pic>
        <p:pic>
          <p:nvPicPr>
            <p:cNvPr id="1086" name="Picture 1085">
              <a:extLst>
                <a:ext uri="{FF2B5EF4-FFF2-40B4-BE49-F238E27FC236}">
                  <a16:creationId xmlns:a16="http://schemas.microsoft.com/office/drawing/2014/main" id="{83E85AA3-81E4-044E-A903-574A29E9E5B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2"/>
            <a:stretch>
              <a:fillRect/>
            </a:stretch>
          </p:blipFill>
          <p:spPr>
            <a:xfrm>
              <a:off x="22105916" y="15841526"/>
              <a:ext cx="2438400" cy="2438400"/>
            </a:xfrm>
            <a:prstGeom prst="rect">
              <a:avLst/>
            </a:prstGeom>
          </p:spPr>
        </p:pic>
        <p:sp>
          <p:nvSpPr>
            <p:cNvPr id="205" name="TextBox 204">
              <a:extLst>
                <a:ext uri="{FF2B5EF4-FFF2-40B4-BE49-F238E27FC236}">
                  <a16:creationId xmlns:a16="http://schemas.microsoft.com/office/drawing/2014/main" id="{B8D743F5-05A7-7643-C4B6-88667E7A84CA}"/>
                </a:ext>
              </a:extLst>
            </p:cNvPr>
            <p:cNvSpPr txBox="1"/>
            <p:nvPr/>
          </p:nvSpPr>
          <p:spPr>
            <a:xfrm>
              <a:off x="19946254" y="2947623"/>
              <a:ext cx="1779964" cy="624459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sz="2000" b="1">
                  <a:latin typeface="Arial"/>
                  <a:ea typeface="MS PGothic"/>
                  <a:cs typeface="Arial"/>
                </a:rPr>
                <a:t>Normal</a:t>
              </a:r>
              <a:endParaRPr lang="en-US" sz="6600"/>
            </a:p>
          </p:txBody>
        </p:sp>
        <p:sp>
          <p:nvSpPr>
            <p:cNvPr id="206" name="TextBox 205">
              <a:extLst>
                <a:ext uri="{FF2B5EF4-FFF2-40B4-BE49-F238E27FC236}">
                  <a16:creationId xmlns:a16="http://schemas.microsoft.com/office/drawing/2014/main" id="{FA5F3332-E189-C563-B0C1-2A77554A280C}"/>
                </a:ext>
              </a:extLst>
            </p:cNvPr>
            <p:cNvSpPr txBox="1"/>
            <p:nvPr/>
          </p:nvSpPr>
          <p:spPr>
            <a:xfrm>
              <a:off x="21733093" y="2947623"/>
              <a:ext cx="3214562" cy="624459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sz="2000" b="1">
                  <a:latin typeface="Arial"/>
                  <a:ea typeface="MS PGothic"/>
                  <a:cs typeface="Arial"/>
                </a:rPr>
                <a:t>Underexposed</a:t>
              </a:r>
              <a:endParaRPr lang="en-US" sz="6600"/>
            </a:p>
          </p:txBody>
        </p:sp>
        <p:sp>
          <p:nvSpPr>
            <p:cNvPr id="207" name="TextBox 206">
              <a:extLst>
                <a:ext uri="{FF2B5EF4-FFF2-40B4-BE49-F238E27FC236}">
                  <a16:creationId xmlns:a16="http://schemas.microsoft.com/office/drawing/2014/main" id="{1DC95880-7817-E005-2475-59B9F3EF7139}"/>
                </a:ext>
              </a:extLst>
            </p:cNvPr>
            <p:cNvSpPr txBox="1"/>
            <p:nvPr/>
          </p:nvSpPr>
          <p:spPr>
            <a:xfrm>
              <a:off x="27668662" y="2947623"/>
              <a:ext cx="1802035" cy="624459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sz="2000" b="1">
                  <a:latin typeface="Arial"/>
                  <a:ea typeface="MS PGothic"/>
                  <a:cs typeface="Arial"/>
                </a:rPr>
                <a:t>Normal</a:t>
              </a:r>
              <a:endParaRPr lang="en-US" sz="6600"/>
            </a:p>
          </p:txBody>
        </p:sp>
        <p:sp>
          <p:nvSpPr>
            <p:cNvPr id="208" name="TextBox 207">
              <a:extLst>
                <a:ext uri="{FF2B5EF4-FFF2-40B4-BE49-F238E27FC236}">
                  <a16:creationId xmlns:a16="http://schemas.microsoft.com/office/drawing/2014/main" id="{03CD1E3E-776C-F87E-D1D7-E141C49AEAD1}"/>
                </a:ext>
              </a:extLst>
            </p:cNvPr>
            <p:cNvSpPr txBox="1"/>
            <p:nvPr/>
          </p:nvSpPr>
          <p:spPr>
            <a:xfrm>
              <a:off x="29362954" y="2947623"/>
              <a:ext cx="3214562" cy="624459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sz="2000" b="1">
                  <a:latin typeface="Arial"/>
                  <a:ea typeface="MS PGothic"/>
                  <a:cs typeface="Arial"/>
                </a:rPr>
                <a:t>Underexposed</a:t>
              </a:r>
              <a:endParaRPr lang="en-US" sz="6600"/>
            </a:p>
          </p:txBody>
        </p:sp>
      </p:grpSp>
      <p:sp>
        <p:nvSpPr>
          <p:cNvPr id="454" name="TextBox 453">
            <a:extLst>
              <a:ext uri="{FF2B5EF4-FFF2-40B4-BE49-F238E27FC236}">
                <a16:creationId xmlns:a16="http://schemas.microsoft.com/office/drawing/2014/main" id="{9D3E6867-7B5A-5DCE-054D-DF687AB172CA}"/>
              </a:ext>
            </a:extLst>
          </p:cNvPr>
          <p:cNvSpPr txBox="1"/>
          <p:nvPr/>
        </p:nvSpPr>
        <p:spPr>
          <a:xfrm>
            <a:off x="7375743" y="1903053"/>
            <a:ext cx="38858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err="1"/>
              <a:t>DiffusionLight</a:t>
            </a:r>
            <a:endParaRPr lang="en-US" sz="2400"/>
          </a:p>
          <a:p>
            <a:pPr algn="r"/>
            <a:r>
              <a:rPr lang="en-US" sz="2400"/>
              <a:t>.</a:t>
            </a:r>
            <a:r>
              <a:rPr lang="en-US" sz="2400" err="1"/>
              <a:t>github.io</a:t>
            </a:r>
            <a:endParaRPr lang="en-US" sz="2400"/>
          </a:p>
        </p:txBody>
      </p:sp>
      <p:pic>
        <p:nvPicPr>
          <p:cNvPr id="529" name="Picture 4">
            <a:extLst>
              <a:ext uri="{FF2B5EF4-FFF2-40B4-BE49-F238E27FC236}">
                <a16:creationId xmlns:a16="http://schemas.microsoft.com/office/drawing/2014/main" id="{72B02CC7-0DA1-AE26-6DB5-F58DCFAB12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8419" y="16908001"/>
            <a:ext cx="1534856" cy="1151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5" name="TextBox 534">
            <a:extLst>
              <a:ext uri="{FF2B5EF4-FFF2-40B4-BE49-F238E27FC236}">
                <a16:creationId xmlns:a16="http://schemas.microsoft.com/office/drawing/2014/main" id="{D7EA8B3E-0992-C070-3D73-98BEE3C54123}"/>
              </a:ext>
            </a:extLst>
          </p:cNvPr>
          <p:cNvSpPr txBox="1"/>
          <p:nvPr/>
        </p:nvSpPr>
        <p:spPr>
          <a:xfrm>
            <a:off x="11526612" y="18772412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Ground truth</a:t>
            </a:r>
            <a:endParaRPr lang="en-GB" sz="1800" b="1"/>
          </a:p>
        </p:txBody>
      </p:sp>
      <p:sp>
        <p:nvSpPr>
          <p:cNvPr id="536" name="TextBox 535">
            <a:extLst>
              <a:ext uri="{FF2B5EF4-FFF2-40B4-BE49-F238E27FC236}">
                <a16:creationId xmlns:a16="http://schemas.microsoft.com/office/drawing/2014/main" id="{DDA5EF37-4009-5FC0-7FB4-875A082591F3}"/>
              </a:ext>
            </a:extLst>
          </p:cNvPr>
          <p:cNvSpPr txBox="1"/>
          <p:nvPr/>
        </p:nvSpPr>
        <p:spPr>
          <a:xfrm>
            <a:off x="11526612" y="17362531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Input Image</a:t>
            </a:r>
            <a:endParaRPr lang="en-GB" sz="1800" b="1"/>
          </a:p>
        </p:txBody>
      </p:sp>
      <p:sp>
        <p:nvSpPr>
          <p:cNvPr id="537" name="TextBox 536">
            <a:extLst>
              <a:ext uri="{FF2B5EF4-FFF2-40B4-BE49-F238E27FC236}">
                <a16:creationId xmlns:a16="http://schemas.microsoft.com/office/drawing/2014/main" id="{9EB809E7-077F-7D16-B9AA-44743B83406B}"/>
              </a:ext>
            </a:extLst>
          </p:cNvPr>
          <p:cNvSpPr txBox="1"/>
          <p:nvPr/>
        </p:nvSpPr>
        <p:spPr>
          <a:xfrm>
            <a:off x="11526612" y="19662210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>
                <a:solidFill>
                  <a:srgbClr val="C00000"/>
                </a:solidFill>
              </a:rPr>
              <a:t>DiffusionLight</a:t>
            </a:r>
            <a:endParaRPr lang="en-GB" sz="1800" b="1">
              <a:solidFill>
                <a:srgbClr val="C00000"/>
              </a:solidFill>
            </a:endParaRPr>
          </a:p>
        </p:txBody>
      </p:sp>
      <p:sp>
        <p:nvSpPr>
          <p:cNvPr id="538" name="TextBox 537">
            <a:extLst>
              <a:ext uri="{FF2B5EF4-FFF2-40B4-BE49-F238E27FC236}">
                <a16:creationId xmlns:a16="http://schemas.microsoft.com/office/drawing/2014/main" id="{77F7AB5C-26AF-595B-DE0F-971CD024D7EB}"/>
              </a:ext>
            </a:extLst>
          </p:cNvPr>
          <p:cNvSpPr txBox="1"/>
          <p:nvPr/>
        </p:nvSpPr>
        <p:spPr>
          <a:xfrm>
            <a:off x="11526612" y="20656635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/>
              <a:t>StyleLight</a:t>
            </a:r>
            <a:r>
              <a:rPr lang="en-US" sz="1800" b="1"/>
              <a:t> [1] </a:t>
            </a:r>
            <a:endParaRPr lang="en-GB" sz="1800" b="1"/>
          </a:p>
        </p:txBody>
      </p:sp>
      <p:sp>
        <p:nvSpPr>
          <p:cNvPr id="540" name="TextBox 539">
            <a:extLst>
              <a:ext uri="{FF2B5EF4-FFF2-40B4-BE49-F238E27FC236}">
                <a16:creationId xmlns:a16="http://schemas.microsoft.com/office/drawing/2014/main" id="{D7A22C04-4A76-A3BB-99FF-7E791CF621A2}"/>
              </a:ext>
            </a:extLst>
          </p:cNvPr>
          <p:cNvSpPr txBox="1"/>
          <p:nvPr/>
        </p:nvSpPr>
        <p:spPr>
          <a:xfrm>
            <a:off x="14240267" y="18094107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41" name="TextBox 540">
            <a:extLst>
              <a:ext uri="{FF2B5EF4-FFF2-40B4-BE49-F238E27FC236}">
                <a16:creationId xmlns:a16="http://schemas.microsoft.com/office/drawing/2014/main" id="{9D0144D8-D864-0659-7F58-A9F2C1AF6E8B}"/>
              </a:ext>
            </a:extLst>
          </p:cNvPr>
          <p:cNvSpPr txBox="1"/>
          <p:nvPr/>
        </p:nvSpPr>
        <p:spPr>
          <a:xfrm>
            <a:off x="15086577" y="18094107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pic>
        <p:nvPicPr>
          <p:cNvPr id="546" name="Picture 24">
            <a:extLst>
              <a:ext uri="{FF2B5EF4-FFF2-40B4-BE49-F238E27FC236}">
                <a16:creationId xmlns:a16="http://schemas.microsoft.com/office/drawing/2014/main" id="{427C705E-83B2-AA78-08E8-C0DE79977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5235" y="16908001"/>
            <a:ext cx="1532135" cy="114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6" name="Picture 44">
            <a:extLst>
              <a:ext uri="{FF2B5EF4-FFF2-40B4-BE49-F238E27FC236}">
                <a16:creationId xmlns:a16="http://schemas.microsoft.com/office/drawing/2014/main" id="{E2283989-F6BD-C206-53C7-202EAD852D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3183" y="16908001"/>
            <a:ext cx="1532135" cy="114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81" name="Group 480">
            <a:extLst>
              <a:ext uri="{FF2B5EF4-FFF2-40B4-BE49-F238E27FC236}">
                <a16:creationId xmlns:a16="http://schemas.microsoft.com/office/drawing/2014/main" id="{D3DE57E9-5D0C-EB10-04F9-4953504317E0}"/>
              </a:ext>
            </a:extLst>
          </p:cNvPr>
          <p:cNvGrpSpPr/>
          <p:nvPr/>
        </p:nvGrpSpPr>
        <p:grpSpPr>
          <a:xfrm>
            <a:off x="13169453" y="18414272"/>
            <a:ext cx="8424935" cy="2882335"/>
            <a:chOff x="13220253" y="18234915"/>
            <a:chExt cx="8424935" cy="2882335"/>
          </a:xfrm>
        </p:grpSpPr>
        <p:pic>
          <p:nvPicPr>
            <p:cNvPr id="530" name="Picture 6">
              <a:extLst>
                <a:ext uri="{FF2B5EF4-FFF2-40B4-BE49-F238E27FC236}">
                  <a16:creationId xmlns:a16="http://schemas.microsoft.com/office/drawing/2014/main" id="{0677CE67-7F29-D8F6-EBEB-355E768464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20253" y="18321235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1" name="Picture 8">
              <a:extLst>
                <a:ext uri="{FF2B5EF4-FFF2-40B4-BE49-F238E27FC236}">
                  <a16:creationId xmlns:a16="http://schemas.microsoft.com/office/drawing/2014/main" id="{576292E8-1B77-7556-B411-ECEF4A9B82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43751" y="18317833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2" name="Picture 10">
              <a:extLst>
                <a:ext uri="{FF2B5EF4-FFF2-40B4-BE49-F238E27FC236}">
                  <a16:creationId xmlns:a16="http://schemas.microsoft.com/office/drawing/2014/main" id="{6DC93A47-ABB2-8490-1343-74F52C57D77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069256" y="18291813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3" name="Picture 12">
              <a:extLst>
                <a:ext uri="{FF2B5EF4-FFF2-40B4-BE49-F238E27FC236}">
                  <a16:creationId xmlns:a16="http://schemas.microsoft.com/office/drawing/2014/main" id="{F668C4F7-2736-BE5D-9ED2-D10A9A3F013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56234" y="19230616"/>
              <a:ext cx="939463" cy="9394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4" name="Picture 14">
              <a:extLst>
                <a:ext uri="{FF2B5EF4-FFF2-40B4-BE49-F238E27FC236}">
                  <a16:creationId xmlns:a16="http://schemas.microsoft.com/office/drawing/2014/main" id="{87791B4D-472B-DC78-8203-DB12D3306B8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54079" y="20166538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2" name="Picture 16">
              <a:extLst>
                <a:ext uri="{FF2B5EF4-FFF2-40B4-BE49-F238E27FC236}">
                  <a16:creationId xmlns:a16="http://schemas.microsoft.com/office/drawing/2014/main" id="{8882F816-E958-E56B-0876-99951D36B29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76912" y="19238737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3" name="Picture 18">
              <a:extLst>
                <a:ext uri="{FF2B5EF4-FFF2-40B4-BE49-F238E27FC236}">
                  <a16:creationId xmlns:a16="http://schemas.microsoft.com/office/drawing/2014/main" id="{E298359E-CF67-18FF-0462-71380DC030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105301" y="19222622"/>
              <a:ext cx="939462" cy="9394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4" name="Picture 20">
              <a:extLst>
                <a:ext uri="{FF2B5EF4-FFF2-40B4-BE49-F238E27FC236}">
                  <a16:creationId xmlns:a16="http://schemas.microsoft.com/office/drawing/2014/main" id="{E417AF2C-E5A4-F5CC-9A57-77C91A48E98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89878" y="20170688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5" name="Picture 22">
              <a:extLst>
                <a:ext uri="{FF2B5EF4-FFF2-40B4-BE49-F238E27FC236}">
                  <a16:creationId xmlns:a16="http://schemas.microsoft.com/office/drawing/2014/main" id="{3ABEC22A-6FBF-19F5-6A66-CF4C504A617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118472" y="2015831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7" name="Picture 26">
              <a:extLst>
                <a:ext uri="{FF2B5EF4-FFF2-40B4-BE49-F238E27FC236}">
                  <a16:creationId xmlns:a16="http://schemas.microsoft.com/office/drawing/2014/main" id="{FD63B14C-0E5F-7408-4B67-CA90CAEFF98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00297" y="18277060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8" name="Picture 28">
              <a:extLst>
                <a:ext uri="{FF2B5EF4-FFF2-40B4-BE49-F238E27FC236}">
                  <a16:creationId xmlns:a16="http://schemas.microsoft.com/office/drawing/2014/main" id="{F839196F-D9F5-F2F8-D041-D85D4011204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32701" y="1827888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9" name="Picture 30">
              <a:extLst>
                <a:ext uri="{FF2B5EF4-FFF2-40B4-BE49-F238E27FC236}">
                  <a16:creationId xmlns:a16="http://schemas.microsoft.com/office/drawing/2014/main" id="{14F0C93B-606B-A32E-4A69-493015B30B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65103" y="18256891"/>
              <a:ext cx="938805" cy="9388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0" name="Picture 32">
              <a:extLst>
                <a:ext uri="{FF2B5EF4-FFF2-40B4-BE49-F238E27FC236}">
                  <a16:creationId xmlns:a16="http://schemas.microsoft.com/office/drawing/2014/main" id="{299EBD40-D0D0-C7CA-B40A-2BA2BC2E330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36272" y="19209428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1" name="Picture 34">
              <a:extLst>
                <a:ext uri="{FF2B5EF4-FFF2-40B4-BE49-F238E27FC236}">
                  <a16:creationId xmlns:a16="http://schemas.microsoft.com/office/drawing/2014/main" id="{BAA5C4DF-729A-C71D-BF11-A00B584B6F3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67314" y="19218787"/>
              <a:ext cx="935788" cy="93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2" name="Picture 36">
              <a:extLst>
                <a:ext uri="{FF2B5EF4-FFF2-40B4-BE49-F238E27FC236}">
                  <a16:creationId xmlns:a16="http://schemas.microsoft.com/office/drawing/2014/main" id="{0B9EDEC2-B04C-3474-39CB-B33D6580F7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98800" y="19193908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3" name="Picture 38">
              <a:extLst>
                <a:ext uri="{FF2B5EF4-FFF2-40B4-BE49-F238E27FC236}">
                  <a16:creationId xmlns:a16="http://schemas.microsoft.com/office/drawing/2014/main" id="{3CA4FDFD-1602-8ED1-2BFF-A70A0BA0752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49239" y="20148134"/>
              <a:ext cx="935788" cy="93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4" name="Picture 40">
              <a:extLst>
                <a:ext uri="{FF2B5EF4-FFF2-40B4-BE49-F238E27FC236}">
                  <a16:creationId xmlns:a16="http://schemas.microsoft.com/office/drawing/2014/main" id="{13F95E7B-982F-87E1-E1C2-0EF3F04CCE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71209" y="20154575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5" name="Picture 42">
              <a:extLst>
                <a:ext uri="{FF2B5EF4-FFF2-40B4-BE49-F238E27FC236}">
                  <a16:creationId xmlns:a16="http://schemas.microsoft.com/office/drawing/2014/main" id="{EDEA0538-6E9D-CFE0-F480-77620599EB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99378" y="20162928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7" name="Picture 46">
              <a:extLst>
                <a:ext uri="{FF2B5EF4-FFF2-40B4-BE49-F238E27FC236}">
                  <a16:creationId xmlns:a16="http://schemas.microsoft.com/office/drawing/2014/main" id="{23A9A2EA-628F-1E02-682D-1E7EDB224B7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96147" y="18259798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8" name="Picture 48">
              <a:extLst>
                <a:ext uri="{FF2B5EF4-FFF2-40B4-BE49-F238E27FC236}">
                  <a16:creationId xmlns:a16="http://schemas.microsoft.com/office/drawing/2014/main" id="{D91B3D0D-2C4C-4931-6928-5474844CD0F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8050" y="1825510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9" name="Picture 50">
              <a:extLst>
                <a:ext uri="{FF2B5EF4-FFF2-40B4-BE49-F238E27FC236}">
                  <a16:creationId xmlns:a16="http://schemas.microsoft.com/office/drawing/2014/main" id="{4CD26588-A112-FE86-1479-5F864330C15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66024" y="18234915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0" name="Picture 52">
              <a:extLst>
                <a:ext uri="{FF2B5EF4-FFF2-40B4-BE49-F238E27FC236}">
                  <a16:creationId xmlns:a16="http://schemas.microsoft.com/office/drawing/2014/main" id="{1EDC801E-DEEB-C8F7-24E0-BFC98410455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24943" y="19188023"/>
              <a:ext cx="935789" cy="9357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1" name="Picture 54">
              <a:extLst>
                <a:ext uri="{FF2B5EF4-FFF2-40B4-BE49-F238E27FC236}">
                  <a16:creationId xmlns:a16="http://schemas.microsoft.com/office/drawing/2014/main" id="{9D1BC2C5-0BC8-7B35-7212-BBC19C28CEC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42155" y="19192160"/>
              <a:ext cx="935789" cy="9357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2" name="Picture 56">
              <a:extLst>
                <a:ext uri="{FF2B5EF4-FFF2-40B4-BE49-F238E27FC236}">
                  <a16:creationId xmlns:a16="http://schemas.microsoft.com/office/drawing/2014/main" id="{0FDBE0E5-CA0D-19AF-E887-D06E05E16E2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81230" y="19173718"/>
              <a:ext cx="934775" cy="9347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3" name="Picture 58">
              <a:extLst>
                <a:ext uri="{FF2B5EF4-FFF2-40B4-BE49-F238E27FC236}">
                  <a16:creationId xmlns:a16="http://schemas.microsoft.com/office/drawing/2014/main" id="{C26BCB36-DCD0-B066-D2CC-6C2241C2998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33739" y="20120007"/>
              <a:ext cx="932032" cy="932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4" name="Picture 60">
              <a:extLst>
                <a:ext uri="{FF2B5EF4-FFF2-40B4-BE49-F238E27FC236}">
                  <a16:creationId xmlns:a16="http://schemas.microsoft.com/office/drawing/2014/main" id="{E2013806-238C-55FC-8442-F4573962E1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63441" y="20123812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5" name="Picture 62">
              <a:extLst>
                <a:ext uri="{FF2B5EF4-FFF2-40B4-BE49-F238E27FC236}">
                  <a16:creationId xmlns:a16="http://schemas.microsoft.com/office/drawing/2014/main" id="{E3929E67-36BA-C02F-B2AD-56C893AAA3B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10412" y="20117372"/>
              <a:ext cx="934776" cy="9347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66" name="TextBox 565">
            <a:extLst>
              <a:ext uri="{FF2B5EF4-FFF2-40B4-BE49-F238E27FC236}">
                <a16:creationId xmlns:a16="http://schemas.microsoft.com/office/drawing/2014/main" id="{F0FE3A19-9C58-0427-F304-27C527D83F15}"/>
              </a:ext>
            </a:extLst>
          </p:cNvPr>
          <p:cNvSpPr txBox="1"/>
          <p:nvPr/>
        </p:nvSpPr>
        <p:spPr>
          <a:xfrm>
            <a:off x="16090449" y="18094107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67" name="TextBox 566">
            <a:extLst>
              <a:ext uri="{FF2B5EF4-FFF2-40B4-BE49-F238E27FC236}">
                <a16:creationId xmlns:a16="http://schemas.microsoft.com/office/drawing/2014/main" id="{A043C8D3-3286-B967-510B-F39C13E05B2F}"/>
              </a:ext>
            </a:extLst>
          </p:cNvPr>
          <p:cNvSpPr txBox="1"/>
          <p:nvPr/>
        </p:nvSpPr>
        <p:spPr>
          <a:xfrm>
            <a:off x="17018308" y="18094107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68" name="TextBox 567">
            <a:extLst>
              <a:ext uri="{FF2B5EF4-FFF2-40B4-BE49-F238E27FC236}">
                <a16:creationId xmlns:a16="http://schemas.microsoft.com/office/drawing/2014/main" id="{0E123D4C-1B34-9C6B-4A50-41948CD09728}"/>
              </a:ext>
            </a:extLst>
          </p:cNvPr>
          <p:cNvSpPr txBox="1"/>
          <p:nvPr/>
        </p:nvSpPr>
        <p:spPr>
          <a:xfrm>
            <a:off x="17856223" y="18094107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75" name="TextBox 574">
            <a:extLst>
              <a:ext uri="{FF2B5EF4-FFF2-40B4-BE49-F238E27FC236}">
                <a16:creationId xmlns:a16="http://schemas.microsoft.com/office/drawing/2014/main" id="{1ADF3FF3-4380-6C04-4E7B-1FC91A4F0B63}"/>
              </a:ext>
            </a:extLst>
          </p:cNvPr>
          <p:cNvSpPr txBox="1"/>
          <p:nvPr/>
        </p:nvSpPr>
        <p:spPr>
          <a:xfrm>
            <a:off x="18888813" y="18094107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192" name="TextBox 191">
            <a:extLst>
              <a:ext uri="{FF2B5EF4-FFF2-40B4-BE49-F238E27FC236}">
                <a16:creationId xmlns:a16="http://schemas.microsoft.com/office/drawing/2014/main" id="{25F60CD6-B097-E94E-B8E6-5CCE32E1ABEC}"/>
              </a:ext>
            </a:extLst>
          </p:cNvPr>
          <p:cNvSpPr txBox="1"/>
          <p:nvPr/>
        </p:nvSpPr>
        <p:spPr>
          <a:xfrm>
            <a:off x="19816671" y="18094107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193" name="TextBox 192">
            <a:extLst>
              <a:ext uri="{FF2B5EF4-FFF2-40B4-BE49-F238E27FC236}">
                <a16:creationId xmlns:a16="http://schemas.microsoft.com/office/drawing/2014/main" id="{DFFCA6CC-296F-CCCB-49E7-F1417ACA4273}"/>
              </a:ext>
            </a:extLst>
          </p:cNvPr>
          <p:cNvSpPr txBox="1"/>
          <p:nvPr/>
        </p:nvSpPr>
        <p:spPr>
          <a:xfrm>
            <a:off x="20654586" y="18094107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5FDF3C-92C6-1CFC-C95F-F5621CEA53D3}"/>
              </a:ext>
            </a:extLst>
          </p:cNvPr>
          <p:cNvSpPr txBox="1"/>
          <p:nvPr/>
        </p:nvSpPr>
        <p:spPr>
          <a:xfrm>
            <a:off x="13262892" y="18094107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CEF784F-A0DB-E327-6200-C402E11C3BF8}"/>
              </a:ext>
            </a:extLst>
          </p:cNvPr>
          <p:cNvSpPr txBox="1">
            <a:spLocks/>
          </p:cNvSpPr>
          <p:nvPr/>
        </p:nvSpPr>
        <p:spPr>
          <a:xfrm>
            <a:off x="11211564" y="311828"/>
            <a:ext cx="20921657" cy="995454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9600" b="1" err="1">
                <a:gradFill flip="none">
                  <a:gsLst>
                    <a:gs pos="0">
                      <a:srgbClr val="9A0671"/>
                    </a:gs>
                    <a:gs pos="100000">
                      <a:srgbClr val="FB0558"/>
                    </a:gs>
                  </a:gsLst>
                  <a:lin ang="2700000" scaled="1"/>
                  <a:tileRect/>
                </a:gradFill>
                <a:latin typeface="Aptos" panose="020B0004020202020204" pitchFamily="34" charset="0"/>
                <a:cs typeface="Arial"/>
              </a:rPr>
              <a:t>DiffusionLight</a:t>
            </a:r>
            <a:endParaRPr lang="en-US" sz="9600" b="1">
              <a:gradFill flip="none">
                <a:gsLst>
                  <a:gs pos="0">
                    <a:srgbClr val="9A0671"/>
                  </a:gs>
                  <a:gs pos="100000">
                    <a:srgbClr val="FB0558"/>
                  </a:gs>
                </a:gsLst>
                <a:lin ang="2700000" scaled="1"/>
                <a:tileRect/>
              </a:gradFill>
              <a:latin typeface="Aptos" panose="020B0004020202020204" pitchFamily="34" charset="0"/>
              <a:cs typeface="Arial"/>
            </a:endParaRPr>
          </a:p>
        </p:txBody>
      </p:sp>
      <p:sp>
        <p:nvSpPr>
          <p:cNvPr id="5" name="สี่เหลี่ยมผืนผ้า 214">
            <a:extLst>
              <a:ext uri="{FF2B5EF4-FFF2-40B4-BE49-F238E27FC236}">
                <a16:creationId xmlns:a16="http://schemas.microsoft.com/office/drawing/2014/main" id="{71F1622D-D9AE-9D39-8E87-12547610F089}"/>
              </a:ext>
            </a:extLst>
          </p:cNvPr>
          <p:cNvSpPr/>
          <p:nvPr/>
        </p:nvSpPr>
        <p:spPr>
          <a:xfrm>
            <a:off x="833218" y="6308298"/>
            <a:ext cx="10194889" cy="756141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Problem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F4E82936-D634-10CE-63CE-A2FB3E3309A2}"/>
              </a:ext>
            </a:extLst>
          </p:cNvPr>
          <p:cNvSpPr/>
          <p:nvPr/>
        </p:nvSpPr>
        <p:spPr>
          <a:xfrm>
            <a:off x="7335823" y="3196840"/>
            <a:ext cx="1659900" cy="1303921"/>
          </a:xfrm>
          <a:prstGeom prst="arc">
            <a:avLst>
              <a:gd name="adj1" fmla="val 16200000"/>
              <a:gd name="adj2" fmla="val 370764"/>
            </a:avLst>
          </a:prstGeom>
          <a:ln w="762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449" name="Arc 448">
            <a:extLst>
              <a:ext uri="{FF2B5EF4-FFF2-40B4-BE49-F238E27FC236}">
                <a16:creationId xmlns:a16="http://schemas.microsoft.com/office/drawing/2014/main" id="{5F9D0523-6C95-BD07-13BD-8E860E7A7A64}"/>
              </a:ext>
            </a:extLst>
          </p:cNvPr>
          <p:cNvSpPr/>
          <p:nvPr/>
        </p:nvSpPr>
        <p:spPr>
          <a:xfrm flipH="1">
            <a:off x="2261346" y="3196840"/>
            <a:ext cx="1659900" cy="1303921"/>
          </a:xfrm>
          <a:prstGeom prst="arc">
            <a:avLst>
              <a:gd name="adj1" fmla="val 15580613"/>
              <a:gd name="adj2" fmla="val 21575330"/>
            </a:avLst>
          </a:prstGeom>
          <a:ln w="76200">
            <a:solidFill>
              <a:schemeClr val="tx1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6DBD656-3A76-8E3C-192B-C29B010C1F27}"/>
              </a:ext>
            </a:extLst>
          </p:cNvPr>
          <p:cNvGrpSpPr/>
          <p:nvPr/>
        </p:nvGrpSpPr>
        <p:grpSpPr>
          <a:xfrm>
            <a:off x="13692581" y="2731396"/>
            <a:ext cx="16506037" cy="1111698"/>
            <a:chOff x="12520166" y="3820501"/>
            <a:chExt cx="16506037" cy="1111698"/>
          </a:xfrm>
        </p:grpSpPr>
        <p:sp>
          <p:nvSpPr>
            <p:cNvPr id="464" name="TextBox 463">
              <a:extLst>
                <a:ext uri="{FF2B5EF4-FFF2-40B4-BE49-F238E27FC236}">
                  <a16:creationId xmlns:a16="http://schemas.microsoft.com/office/drawing/2014/main" id="{FACA741F-6900-DA83-E557-2D7D41F9E2ED}"/>
                </a:ext>
              </a:extLst>
            </p:cNvPr>
            <p:cNvSpPr txBox="1"/>
            <p:nvPr/>
          </p:nvSpPr>
          <p:spPr>
            <a:xfrm>
              <a:off x="12520166" y="3833388"/>
              <a:ext cx="5078729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Pakkapon</a:t>
              </a:r>
              <a:r>
                <a:rPr lang="en-US" sz="3200">
                  <a:latin typeface="Aptos"/>
                </a:rPr>
                <a:t> Phongthawee</a:t>
              </a:r>
              <a:r>
                <a:rPr lang="en-US" sz="3200" baseline="30000">
                  <a:latin typeface="Aptos"/>
                </a:rPr>
                <a:t>1</a:t>
              </a:r>
            </a:p>
          </p:txBody>
        </p:sp>
        <p:sp>
          <p:nvSpPr>
            <p:cNvPr id="469" name="TextBox 468">
              <a:extLst>
                <a:ext uri="{FF2B5EF4-FFF2-40B4-BE49-F238E27FC236}">
                  <a16:creationId xmlns:a16="http://schemas.microsoft.com/office/drawing/2014/main" id="{76266D07-42E9-3078-B193-EC62A288547F}"/>
                </a:ext>
              </a:extLst>
            </p:cNvPr>
            <p:cNvSpPr txBox="1"/>
            <p:nvPr/>
          </p:nvSpPr>
          <p:spPr>
            <a:xfrm>
              <a:off x="17754720" y="3820501"/>
              <a:ext cx="5858791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Worameth</a:t>
              </a:r>
              <a:r>
                <a:rPr lang="en-US" sz="3200">
                  <a:latin typeface="Aptos"/>
                </a:rPr>
                <a:t> Chinchuthakun</a:t>
              </a:r>
              <a:r>
                <a:rPr lang="en-US" sz="3200" baseline="30000">
                  <a:latin typeface="Aptos"/>
                </a:rPr>
                <a:t>1,2</a:t>
              </a:r>
              <a:endParaRPr lang="en-US" sz="3200">
                <a:latin typeface="Aptos"/>
              </a:endParaRPr>
            </a:p>
          </p:txBody>
        </p:sp>
        <p:sp>
          <p:nvSpPr>
            <p:cNvPr id="472" name="TextBox 471">
              <a:extLst>
                <a:ext uri="{FF2B5EF4-FFF2-40B4-BE49-F238E27FC236}">
                  <a16:creationId xmlns:a16="http://schemas.microsoft.com/office/drawing/2014/main" id="{0CEF3D64-D6FF-27B0-FE42-97B3F189BEF4}"/>
                </a:ext>
              </a:extLst>
            </p:cNvPr>
            <p:cNvSpPr txBox="1"/>
            <p:nvPr/>
          </p:nvSpPr>
          <p:spPr>
            <a:xfrm>
              <a:off x="23599155" y="3820501"/>
              <a:ext cx="5427048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Nontaphat</a:t>
              </a:r>
              <a:r>
                <a:rPr lang="en-US" sz="3200">
                  <a:latin typeface="Aptos"/>
                </a:rPr>
                <a:t> Sinsunthithet</a:t>
              </a:r>
              <a:r>
                <a:rPr lang="en-US" sz="3200" baseline="30000">
                  <a:latin typeface="Aptos"/>
                </a:rPr>
                <a:t>1</a:t>
              </a:r>
            </a:p>
          </p:txBody>
        </p:sp>
        <p:sp>
          <p:nvSpPr>
            <p:cNvPr id="477" name="TextBox 476">
              <a:extLst>
                <a:ext uri="{FF2B5EF4-FFF2-40B4-BE49-F238E27FC236}">
                  <a16:creationId xmlns:a16="http://schemas.microsoft.com/office/drawing/2014/main" id="{B2BDE980-1589-51CB-20AA-D941D89FCCDB}"/>
                </a:ext>
              </a:extLst>
            </p:cNvPr>
            <p:cNvSpPr txBox="1"/>
            <p:nvPr/>
          </p:nvSpPr>
          <p:spPr>
            <a:xfrm>
              <a:off x="15133421" y="4334537"/>
              <a:ext cx="356456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Varun Jampani</a:t>
              </a:r>
              <a:r>
                <a:rPr lang="en-US" sz="3200" baseline="30000">
                  <a:latin typeface="Aptos"/>
                </a:rPr>
                <a:t>3</a:t>
              </a:r>
            </a:p>
          </p:txBody>
        </p:sp>
        <p:sp>
          <p:nvSpPr>
            <p:cNvPr id="484" name="TextBox 483">
              <a:extLst>
                <a:ext uri="{FF2B5EF4-FFF2-40B4-BE49-F238E27FC236}">
                  <a16:creationId xmlns:a16="http://schemas.microsoft.com/office/drawing/2014/main" id="{A178CA62-EBBC-38C3-E5FE-FBA330DDCF25}"/>
                </a:ext>
              </a:extLst>
            </p:cNvPr>
            <p:cNvSpPr txBox="1"/>
            <p:nvPr/>
          </p:nvSpPr>
          <p:spPr>
            <a:xfrm>
              <a:off x="12520166" y="4347424"/>
              <a:ext cx="2196183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Amit Raj</a:t>
              </a:r>
              <a:r>
                <a:rPr lang="en-US" sz="3200" baseline="30000">
                  <a:latin typeface="Aptos"/>
                </a:rPr>
                <a:t>4</a:t>
              </a:r>
            </a:p>
          </p:txBody>
        </p:sp>
        <p:sp>
          <p:nvSpPr>
            <p:cNvPr id="485" name="TextBox 484">
              <a:extLst>
                <a:ext uri="{FF2B5EF4-FFF2-40B4-BE49-F238E27FC236}">
                  <a16:creationId xmlns:a16="http://schemas.microsoft.com/office/drawing/2014/main" id="{10A8838F-9B7F-D164-AA90-E3E1B7291153}"/>
                </a:ext>
              </a:extLst>
            </p:cNvPr>
            <p:cNvSpPr txBox="1"/>
            <p:nvPr/>
          </p:nvSpPr>
          <p:spPr>
            <a:xfrm>
              <a:off x="19115059" y="4334537"/>
              <a:ext cx="410173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Pramook</a:t>
              </a:r>
              <a:r>
                <a:rPr lang="en-US" sz="3200">
                  <a:latin typeface="Aptos"/>
                </a:rPr>
                <a:t> Khungurn</a:t>
              </a:r>
              <a:r>
                <a:rPr lang="en-US" sz="3200" baseline="30000">
                  <a:latin typeface="Aptos"/>
                </a:rPr>
                <a:t>5</a:t>
              </a:r>
            </a:p>
          </p:txBody>
        </p:sp>
        <p:sp>
          <p:nvSpPr>
            <p:cNvPr id="486" name="TextBox 485">
              <a:extLst>
                <a:ext uri="{FF2B5EF4-FFF2-40B4-BE49-F238E27FC236}">
                  <a16:creationId xmlns:a16="http://schemas.microsoft.com/office/drawing/2014/main" id="{1DEDD6B6-69DE-42C5-88BD-6390683E9639}"/>
                </a:ext>
              </a:extLst>
            </p:cNvPr>
            <p:cNvSpPr txBox="1"/>
            <p:nvPr/>
          </p:nvSpPr>
          <p:spPr>
            <a:xfrm>
              <a:off x="23633868" y="4334537"/>
              <a:ext cx="5392335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Supasorn Suwajanakorn</a:t>
              </a:r>
              <a:r>
                <a:rPr lang="en-US" sz="3200" baseline="30000">
                  <a:latin typeface="Aptos"/>
                </a:rPr>
                <a:t>1</a:t>
              </a:r>
            </a:p>
          </p:txBody>
        </p:sp>
      </p:grpSp>
      <p:grpSp>
        <p:nvGrpSpPr>
          <p:cNvPr id="515" name="Group 514">
            <a:extLst>
              <a:ext uri="{FF2B5EF4-FFF2-40B4-BE49-F238E27FC236}">
                <a16:creationId xmlns:a16="http://schemas.microsoft.com/office/drawing/2014/main" id="{E097BE8E-8379-62C2-DB3F-1B60204FE6ED}"/>
              </a:ext>
            </a:extLst>
          </p:cNvPr>
          <p:cNvGrpSpPr/>
          <p:nvPr/>
        </p:nvGrpSpPr>
        <p:grpSpPr>
          <a:xfrm>
            <a:off x="12153258" y="4167497"/>
            <a:ext cx="19015977" cy="1008215"/>
            <a:chOff x="12168567" y="3983761"/>
            <a:chExt cx="17595720" cy="932914"/>
          </a:xfrm>
        </p:grpSpPr>
        <p:pic>
          <p:nvPicPr>
            <p:cNvPr id="488" name="Picture 2">
              <a:extLst>
                <a:ext uri="{FF2B5EF4-FFF2-40B4-BE49-F238E27FC236}">
                  <a16:creationId xmlns:a16="http://schemas.microsoft.com/office/drawing/2014/main" id="{9B88355B-E5F6-FA94-BFBA-9416B488B73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4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2964"/>
            <a:stretch/>
          </p:blipFill>
          <p:spPr bwMode="auto">
            <a:xfrm>
              <a:off x="12466627" y="4202765"/>
              <a:ext cx="2697034" cy="5820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9" name="Graphic 488">
              <a:extLst>
                <a:ext uri="{FF2B5EF4-FFF2-40B4-BE49-F238E27FC236}">
                  <a16:creationId xmlns:a16="http://schemas.microsoft.com/office/drawing/2014/main" id="{1D0342D7-25EB-4730-89E3-4BA780D6B732}"/>
                </a:ext>
              </a:extLst>
            </p:cNvPr>
            <p:cNvPicPr>
              <a:picLocks noChangeAspect="1"/>
            </p:cNvPicPr>
            <p:nvPr/>
          </p:nvPicPr>
          <p:blipFill>
            <a:blip r:embed="rId144">
              <a:extLst>
                <a:ext uri="{96DAC541-7B7A-43D3-8B79-37D633B846F1}">
                  <asvg:svgBlip xmlns:asvg="http://schemas.microsoft.com/office/drawing/2016/SVG/main" r:embed="rId145"/>
                </a:ext>
              </a:extLst>
            </a:blip>
            <a:stretch>
              <a:fillRect/>
            </a:stretch>
          </p:blipFill>
          <p:spPr>
            <a:xfrm>
              <a:off x="27976335" y="4102185"/>
              <a:ext cx="1787952" cy="695316"/>
            </a:xfrm>
            <a:prstGeom prst="rect">
              <a:avLst/>
            </a:prstGeom>
          </p:spPr>
        </p:pic>
        <p:pic>
          <p:nvPicPr>
            <p:cNvPr id="490" name="Picture 489" descr="A purple text on a black background&#10;&#10;Description automatically generated">
              <a:extLst>
                <a:ext uri="{FF2B5EF4-FFF2-40B4-BE49-F238E27FC236}">
                  <a16:creationId xmlns:a16="http://schemas.microsoft.com/office/drawing/2014/main" id="{B4427AD4-A8D3-A33B-4EE8-341D0A2AB7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6"/>
            <a:srcRect l="10873" t="43350" r="10880" b="40831"/>
            <a:stretch/>
          </p:blipFill>
          <p:spPr>
            <a:xfrm>
              <a:off x="20402125" y="4117546"/>
              <a:ext cx="3547695" cy="717209"/>
            </a:xfrm>
            <a:prstGeom prst="rect">
              <a:avLst/>
            </a:prstGeom>
          </p:spPr>
        </p:pic>
        <p:pic>
          <p:nvPicPr>
            <p:cNvPr id="491" name="Picture 490" descr="A black background with colorful text&#10;&#10;Description automatically generated">
              <a:extLst>
                <a:ext uri="{FF2B5EF4-FFF2-40B4-BE49-F238E27FC236}">
                  <a16:creationId xmlns:a16="http://schemas.microsoft.com/office/drawing/2014/main" id="{350791CF-E1EC-88AA-D390-C189FB9B4E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7"/>
            <a:srcRect t="43113" r="54172" b="42993"/>
            <a:stretch/>
          </p:blipFill>
          <p:spPr>
            <a:xfrm>
              <a:off x="24485856" y="4078330"/>
              <a:ext cx="2765137" cy="838345"/>
            </a:xfrm>
            <a:prstGeom prst="rect">
              <a:avLst/>
            </a:prstGeom>
          </p:spPr>
        </p:pic>
        <p:grpSp>
          <p:nvGrpSpPr>
            <p:cNvPr id="493" name="Group 492">
              <a:extLst>
                <a:ext uri="{FF2B5EF4-FFF2-40B4-BE49-F238E27FC236}">
                  <a16:creationId xmlns:a16="http://schemas.microsoft.com/office/drawing/2014/main" id="{6D0C8C49-2A6A-FF30-A770-467C1097B255}"/>
                </a:ext>
              </a:extLst>
            </p:cNvPr>
            <p:cNvGrpSpPr/>
            <p:nvPr/>
          </p:nvGrpSpPr>
          <p:grpSpPr>
            <a:xfrm>
              <a:off x="15822535" y="3983761"/>
              <a:ext cx="4009431" cy="910527"/>
              <a:chOff x="3674945" y="6447748"/>
              <a:chExt cx="1462925" cy="332224"/>
            </a:xfrm>
          </p:grpSpPr>
          <p:pic>
            <p:nvPicPr>
              <p:cNvPr id="496" name="Graphic 495">
                <a:extLst>
                  <a:ext uri="{FF2B5EF4-FFF2-40B4-BE49-F238E27FC236}">
                    <a16:creationId xmlns:a16="http://schemas.microsoft.com/office/drawing/2014/main" id="{2FDB2E63-AC32-6D22-1564-CAE3CE814A2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48">
                <a:extLst>
                  <a:ext uri="{96DAC541-7B7A-43D3-8B79-37D633B846F1}">
                    <asvg:svgBlip xmlns:asvg="http://schemas.microsoft.com/office/drawing/2016/SVG/main" r:embed="rId149"/>
                  </a:ext>
                </a:extLst>
              </a:blip>
              <a:srcRect l="24573" r="1"/>
              <a:stretch/>
            </p:blipFill>
            <p:spPr>
              <a:xfrm>
                <a:off x="3674945" y="6447748"/>
                <a:ext cx="1157111" cy="332224"/>
              </a:xfrm>
              <a:prstGeom prst="rect">
                <a:avLst/>
              </a:prstGeom>
            </p:spPr>
          </p:pic>
          <p:pic>
            <p:nvPicPr>
              <p:cNvPr id="497" name="Graphic 496">
                <a:extLst>
                  <a:ext uri="{FF2B5EF4-FFF2-40B4-BE49-F238E27FC236}">
                    <a16:creationId xmlns:a16="http://schemas.microsoft.com/office/drawing/2014/main" id="{F8C86CC6-3E79-7956-87AF-7DA36F99217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48">
                <a:extLst>
                  <a:ext uri="{96DAC541-7B7A-43D3-8B79-37D633B846F1}">
                    <asvg:svgBlip xmlns:asvg="http://schemas.microsoft.com/office/drawing/2016/SVG/main" r:embed="rId149"/>
                  </a:ext>
                </a:extLst>
              </a:blip>
              <a:srcRect r="72848"/>
              <a:stretch/>
            </p:blipFill>
            <p:spPr>
              <a:xfrm>
                <a:off x="4871603" y="6510043"/>
                <a:ext cx="266267" cy="212373"/>
              </a:xfrm>
              <a:prstGeom prst="rect">
                <a:avLst/>
              </a:prstGeom>
            </p:spPr>
          </p:pic>
        </p:grpSp>
        <p:sp>
          <p:nvSpPr>
            <p:cNvPr id="499" name="TextBox 498">
              <a:extLst>
                <a:ext uri="{FF2B5EF4-FFF2-40B4-BE49-F238E27FC236}">
                  <a16:creationId xmlns:a16="http://schemas.microsoft.com/office/drawing/2014/main" id="{75A22CED-2279-298C-67BB-9402688A0947}"/>
                </a:ext>
              </a:extLst>
            </p:cNvPr>
            <p:cNvSpPr txBox="1"/>
            <p:nvPr/>
          </p:nvSpPr>
          <p:spPr>
            <a:xfrm>
              <a:off x="12168567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1</a:t>
              </a:r>
            </a:p>
          </p:txBody>
        </p:sp>
        <p:sp>
          <p:nvSpPr>
            <p:cNvPr id="500" name="TextBox 499">
              <a:extLst>
                <a:ext uri="{FF2B5EF4-FFF2-40B4-BE49-F238E27FC236}">
                  <a16:creationId xmlns:a16="http://schemas.microsoft.com/office/drawing/2014/main" id="{B2AD5110-9F65-918A-AB42-DE5D999EFE57}"/>
                </a:ext>
              </a:extLst>
            </p:cNvPr>
            <p:cNvSpPr txBox="1"/>
            <p:nvPr/>
          </p:nvSpPr>
          <p:spPr>
            <a:xfrm>
              <a:off x="15652113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2</a:t>
              </a:r>
            </a:p>
          </p:txBody>
        </p:sp>
        <p:sp>
          <p:nvSpPr>
            <p:cNvPr id="508" name="TextBox 507">
              <a:extLst>
                <a:ext uri="{FF2B5EF4-FFF2-40B4-BE49-F238E27FC236}">
                  <a16:creationId xmlns:a16="http://schemas.microsoft.com/office/drawing/2014/main" id="{E1825DB8-7667-ABDB-42B4-77403364F754}"/>
                </a:ext>
              </a:extLst>
            </p:cNvPr>
            <p:cNvSpPr txBox="1"/>
            <p:nvPr/>
          </p:nvSpPr>
          <p:spPr>
            <a:xfrm>
              <a:off x="20112117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3</a:t>
              </a:r>
            </a:p>
          </p:txBody>
        </p:sp>
        <p:sp>
          <p:nvSpPr>
            <p:cNvPr id="511" name="TextBox 510">
              <a:extLst>
                <a:ext uri="{FF2B5EF4-FFF2-40B4-BE49-F238E27FC236}">
                  <a16:creationId xmlns:a16="http://schemas.microsoft.com/office/drawing/2014/main" id="{32BFB58C-F2A2-F205-F478-F58BF765C3C4}"/>
                </a:ext>
              </a:extLst>
            </p:cNvPr>
            <p:cNvSpPr txBox="1"/>
            <p:nvPr/>
          </p:nvSpPr>
          <p:spPr>
            <a:xfrm>
              <a:off x="24350562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4</a:t>
              </a:r>
            </a:p>
          </p:txBody>
        </p:sp>
        <p:sp>
          <p:nvSpPr>
            <p:cNvPr id="512" name="TextBox 511">
              <a:extLst>
                <a:ext uri="{FF2B5EF4-FFF2-40B4-BE49-F238E27FC236}">
                  <a16:creationId xmlns:a16="http://schemas.microsoft.com/office/drawing/2014/main" id="{F636E82B-3EF8-EB28-04D7-CC6F3E88E7CF}"/>
                </a:ext>
              </a:extLst>
            </p:cNvPr>
            <p:cNvSpPr txBox="1"/>
            <p:nvPr/>
          </p:nvSpPr>
          <p:spPr>
            <a:xfrm>
              <a:off x="27674683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5</a:t>
              </a:r>
            </a:p>
          </p:txBody>
        </p:sp>
      </p:grpSp>
      <p:sp>
        <p:nvSpPr>
          <p:cNvPr id="516" name="Title 1">
            <a:extLst>
              <a:ext uri="{FF2B5EF4-FFF2-40B4-BE49-F238E27FC236}">
                <a16:creationId xmlns:a16="http://schemas.microsoft.com/office/drawing/2014/main" id="{82F1310D-5DB0-03E8-E63A-E2DA71449C62}"/>
              </a:ext>
            </a:extLst>
          </p:cNvPr>
          <p:cNvSpPr txBox="1">
            <a:spLocks/>
          </p:cNvSpPr>
          <p:nvPr/>
        </p:nvSpPr>
        <p:spPr>
          <a:xfrm>
            <a:off x="11211564" y="1454614"/>
            <a:ext cx="20921657" cy="990799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6600" b="1">
                <a:solidFill>
                  <a:srgbClr val="525D84"/>
                </a:solidFill>
                <a:latin typeface="Aptos" panose="020B0004020202020204" pitchFamily="34" charset="0"/>
                <a:cs typeface="Arial"/>
              </a:rPr>
              <a:t>Light Probes for Free by Painting a Chrome Ball</a:t>
            </a:r>
            <a:endParaRPr lang="en-US" sz="6600" b="1">
              <a:latin typeface="Aptos" panose="020B0004020202020204" pitchFamily="34" charset="0"/>
              <a:cs typeface="Arial"/>
            </a:endParaRPr>
          </a:p>
        </p:txBody>
      </p:sp>
      <p:sp>
        <p:nvSpPr>
          <p:cNvPr id="518" name="สี่เหลี่ยมผืนผ้า 214">
            <a:extLst>
              <a:ext uri="{FF2B5EF4-FFF2-40B4-BE49-F238E27FC236}">
                <a16:creationId xmlns:a16="http://schemas.microsoft.com/office/drawing/2014/main" id="{7DB7BA14-4CE8-6955-3AB2-973C07429800}"/>
              </a:ext>
            </a:extLst>
          </p:cNvPr>
          <p:cNvSpPr/>
          <p:nvPr/>
        </p:nvSpPr>
        <p:spPr>
          <a:xfrm>
            <a:off x="11476665" y="5431440"/>
            <a:ext cx="4346360" cy="764596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Contributions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98F719-C32B-2897-F1A2-E93017D3BD35}"/>
              </a:ext>
            </a:extLst>
          </p:cNvPr>
          <p:cNvSpPr txBox="1"/>
          <p:nvPr/>
        </p:nvSpPr>
        <p:spPr>
          <a:xfrm>
            <a:off x="40263486" y="6626484"/>
            <a:ext cx="263968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b="1">
                <a:highlight>
                  <a:srgbClr val="C5E0B4"/>
                </a:highlight>
                <a:latin typeface="Calibri"/>
                <a:ea typeface="MS PGothic"/>
              </a:rPr>
              <a:t>* Best score</a:t>
            </a:r>
            <a:r>
              <a:rPr lang="en-US" sz="1600" b="1">
                <a:latin typeface="Calibri"/>
                <a:ea typeface="MS PGothic"/>
              </a:rPr>
              <a:t>, </a:t>
            </a:r>
            <a:r>
              <a:rPr lang="en-US" sz="1600" b="1">
                <a:highlight>
                  <a:srgbClr val="FAEDC4"/>
                </a:highlight>
                <a:latin typeface="Calibri"/>
                <a:ea typeface="MS PGothic"/>
              </a:rPr>
              <a:t>*2nd best score</a:t>
            </a:r>
            <a:endParaRPr lang="en-US" sz="5850">
              <a:highlight>
                <a:srgbClr val="FAEDC4"/>
              </a:highlight>
              <a:cs typeface="Arial" panose="020B0604020202020204" pitchFamily="34" charset="0"/>
            </a:endParaRPr>
          </a:p>
        </p:txBody>
      </p:sp>
      <p:sp>
        <p:nvSpPr>
          <p:cNvPr id="451" name="TextBox 450">
            <a:extLst>
              <a:ext uri="{FF2B5EF4-FFF2-40B4-BE49-F238E27FC236}">
                <a16:creationId xmlns:a16="http://schemas.microsoft.com/office/drawing/2014/main" id="{87592807-1186-246C-0D1F-058601681AB3}"/>
              </a:ext>
            </a:extLst>
          </p:cNvPr>
          <p:cNvSpPr txBox="1"/>
          <p:nvPr/>
        </p:nvSpPr>
        <p:spPr>
          <a:xfrm>
            <a:off x="18523207" y="11095321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sp>
        <p:nvSpPr>
          <p:cNvPr id="452" name="TextBox 451">
            <a:extLst>
              <a:ext uri="{FF2B5EF4-FFF2-40B4-BE49-F238E27FC236}">
                <a16:creationId xmlns:a16="http://schemas.microsoft.com/office/drawing/2014/main" id="{1454F051-D766-CE2E-27BC-54F6FD96D7A2}"/>
              </a:ext>
            </a:extLst>
          </p:cNvPr>
          <p:cNvSpPr txBox="1"/>
          <p:nvPr/>
        </p:nvSpPr>
        <p:spPr>
          <a:xfrm>
            <a:off x="25780687" y="12905723"/>
            <a:ext cx="1588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Synthetic 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training image</a:t>
            </a:r>
          </a:p>
        </p:txBody>
      </p:sp>
      <p:cxnSp>
        <p:nvCxnSpPr>
          <p:cNvPr id="453" name="Straight Arrow Connector 452">
            <a:extLst>
              <a:ext uri="{FF2B5EF4-FFF2-40B4-BE49-F238E27FC236}">
                <a16:creationId xmlns:a16="http://schemas.microsoft.com/office/drawing/2014/main" id="{C20DB582-33BA-3A79-42EC-2C89A389CE82}"/>
              </a:ext>
            </a:extLst>
          </p:cNvPr>
          <p:cNvCxnSpPr>
            <a:cxnSpLocks/>
          </p:cNvCxnSpPr>
          <p:nvPr/>
        </p:nvCxnSpPr>
        <p:spPr>
          <a:xfrm>
            <a:off x="27274758" y="14008792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5" name="Straight Arrow Connector 454">
            <a:extLst>
              <a:ext uri="{FF2B5EF4-FFF2-40B4-BE49-F238E27FC236}">
                <a16:creationId xmlns:a16="http://schemas.microsoft.com/office/drawing/2014/main" id="{2BEC07C5-0129-048E-9176-BBFACDF33C96}"/>
              </a:ext>
            </a:extLst>
          </p:cNvPr>
          <p:cNvCxnSpPr>
            <a:cxnSpLocks/>
          </p:cNvCxnSpPr>
          <p:nvPr/>
        </p:nvCxnSpPr>
        <p:spPr>
          <a:xfrm>
            <a:off x="29555979" y="13983413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3" name="Flowchart: Manual Operation 11">
            <a:extLst>
              <a:ext uri="{FF2B5EF4-FFF2-40B4-BE49-F238E27FC236}">
                <a16:creationId xmlns:a16="http://schemas.microsoft.com/office/drawing/2014/main" id="{3939BBC1-77E6-D1BD-784C-9796A5381E2D}"/>
              </a:ext>
            </a:extLst>
          </p:cNvPr>
          <p:cNvSpPr/>
          <p:nvPr/>
        </p:nvSpPr>
        <p:spPr>
          <a:xfrm rot="16200000">
            <a:off x="27444751" y="13599475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466" name="Flowchart: Manual Operation 12">
            <a:extLst>
              <a:ext uri="{FF2B5EF4-FFF2-40B4-BE49-F238E27FC236}">
                <a16:creationId xmlns:a16="http://schemas.microsoft.com/office/drawing/2014/main" id="{68845118-F2C1-69C5-B123-8592F43839AD}"/>
              </a:ext>
            </a:extLst>
          </p:cNvPr>
          <p:cNvSpPr/>
          <p:nvPr/>
        </p:nvSpPr>
        <p:spPr>
          <a:xfrm rot="5400000">
            <a:off x="28338174" y="13599480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470" name="TextBox 469">
            <a:extLst>
              <a:ext uri="{FF2B5EF4-FFF2-40B4-BE49-F238E27FC236}">
                <a16:creationId xmlns:a16="http://schemas.microsoft.com/office/drawing/2014/main" id="{155D75E9-F3B0-F97E-8057-330414EAC313}"/>
              </a:ext>
            </a:extLst>
          </p:cNvPr>
          <p:cNvSpPr txBox="1"/>
          <p:nvPr/>
        </p:nvSpPr>
        <p:spPr>
          <a:xfrm>
            <a:off x="27758888" y="13792332"/>
            <a:ext cx="1598519" cy="461664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Stable </a:t>
            </a:r>
            <a:endParaRPr lang="en-US" sz="5850" b="1"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Diffusion XL </a:t>
            </a:r>
            <a:endParaRPr lang="en-US" sz="5850" b="1"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19A6BE-A2CB-E981-6505-F3C0F8DB0D4D}"/>
              </a:ext>
            </a:extLst>
          </p:cNvPr>
          <p:cNvSpPr txBox="1"/>
          <p:nvPr/>
        </p:nvSpPr>
        <p:spPr>
          <a:xfrm rot="16200000">
            <a:off x="27461358" y="13885962"/>
            <a:ext cx="867017" cy="307777"/>
          </a:xfrm>
          <a:prstGeom prst="rect">
            <a:avLst/>
          </a:prstGeom>
          <a:solidFill>
            <a:srgbClr val="EDD3FF">
              <a:alpha val="80000"/>
            </a:srgbClr>
          </a:solidFill>
          <a:ln>
            <a:solidFill>
              <a:srgbClr val="582583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400" b="1" err="1">
                <a:latin typeface="Arial"/>
                <a:cs typeface="Arial"/>
              </a:rPr>
              <a:t>LoRA</a:t>
            </a:r>
            <a:endParaRPr lang="en-US" sz="6000"/>
          </a:p>
        </p:txBody>
      </p:sp>
      <p:grpSp>
        <p:nvGrpSpPr>
          <p:cNvPr id="479" name="Group 478">
            <a:extLst>
              <a:ext uri="{FF2B5EF4-FFF2-40B4-BE49-F238E27FC236}">
                <a16:creationId xmlns:a16="http://schemas.microsoft.com/office/drawing/2014/main" id="{505DBACE-8BA9-8CFA-DA86-2C4EA0147A96}"/>
              </a:ext>
            </a:extLst>
          </p:cNvPr>
          <p:cNvGrpSpPr/>
          <p:nvPr/>
        </p:nvGrpSpPr>
        <p:grpSpPr>
          <a:xfrm>
            <a:off x="23781413" y="18322918"/>
            <a:ext cx="9034659" cy="3016723"/>
            <a:chOff x="23971665" y="18196560"/>
            <a:chExt cx="8857146" cy="2957451"/>
          </a:xfrm>
        </p:grpSpPr>
        <p:pic>
          <p:nvPicPr>
            <p:cNvPr id="37" name="Picture 68">
              <a:extLst>
                <a:ext uri="{FF2B5EF4-FFF2-40B4-BE49-F238E27FC236}">
                  <a16:creationId xmlns:a16="http://schemas.microsoft.com/office/drawing/2014/main" id="{1925DA7A-AA1D-47C6-7496-93D5B69EADB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71665" y="18360679"/>
              <a:ext cx="937151" cy="9371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70">
              <a:extLst>
                <a:ext uri="{FF2B5EF4-FFF2-40B4-BE49-F238E27FC236}">
                  <a16:creationId xmlns:a16="http://schemas.microsoft.com/office/drawing/2014/main" id="{C9A369A4-4315-4C25-0612-BC94A64B3AF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97083" y="19291707"/>
              <a:ext cx="931278" cy="9312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72">
              <a:extLst>
                <a:ext uri="{FF2B5EF4-FFF2-40B4-BE49-F238E27FC236}">
                  <a16:creationId xmlns:a16="http://schemas.microsoft.com/office/drawing/2014/main" id="{DEF04068-FC3C-C299-FEF8-2744DFDCE6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19729" y="20212504"/>
              <a:ext cx="941508" cy="9415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74">
              <a:extLst>
                <a:ext uri="{FF2B5EF4-FFF2-40B4-BE49-F238E27FC236}">
                  <a16:creationId xmlns:a16="http://schemas.microsoft.com/office/drawing/2014/main" id="{B7FCBA13-54F7-584D-62CD-C0E5D25CC4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10873" y="18368250"/>
              <a:ext cx="920784" cy="9207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76">
              <a:extLst>
                <a:ext uri="{FF2B5EF4-FFF2-40B4-BE49-F238E27FC236}">
                  <a16:creationId xmlns:a16="http://schemas.microsoft.com/office/drawing/2014/main" id="{D430CC1D-658F-D7DD-5138-5B05F93E0E5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21216" y="19290223"/>
              <a:ext cx="938635" cy="938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78">
              <a:extLst>
                <a:ext uri="{FF2B5EF4-FFF2-40B4-BE49-F238E27FC236}">
                  <a16:creationId xmlns:a16="http://schemas.microsoft.com/office/drawing/2014/main" id="{735BCCD9-3BEB-FA68-0E86-6A16296773A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40518" y="20215276"/>
              <a:ext cx="936032" cy="936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80">
              <a:extLst>
                <a:ext uri="{FF2B5EF4-FFF2-40B4-BE49-F238E27FC236}">
                  <a16:creationId xmlns:a16="http://schemas.microsoft.com/office/drawing/2014/main" id="{22A1FFF8-5E8B-A8C7-9F13-B1A0026D99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29298" y="18358997"/>
              <a:ext cx="926920" cy="9269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82">
              <a:extLst>
                <a:ext uri="{FF2B5EF4-FFF2-40B4-BE49-F238E27FC236}">
                  <a16:creationId xmlns:a16="http://schemas.microsoft.com/office/drawing/2014/main" id="{55AC5203-BE57-5C1D-D275-CC22683D705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42945" y="19280360"/>
              <a:ext cx="938635" cy="938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84">
              <a:extLst>
                <a:ext uri="{FF2B5EF4-FFF2-40B4-BE49-F238E27FC236}">
                  <a16:creationId xmlns:a16="http://schemas.microsoft.com/office/drawing/2014/main" id="{FF4BDB3D-F035-7100-423B-34F8A846876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77829" y="20217561"/>
              <a:ext cx="935160" cy="935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88">
              <a:extLst>
                <a:ext uri="{FF2B5EF4-FFF2-40B4-BE49-F238E27FC236}">
                  <a16:creationId xmlns:a16="http://schemas.microsoft.com/office/drawing/2014/main" id="{5FE62CE5-9E23-15EC-57A0-4B392343B92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46241" y="18337523"/>
              <a:ext cx="939913" cy="939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90">
              <a:extLst>
                <a:ext uri="{FF2B5EF4-FFF2-40B4-BE49-F238E27FC236}">
                  <a16:creationId xmlns:a16="http://schemas.microsoft.com/office/drawing/2014/main" id="{547F4611-415A-4A5F-E65C-AFD4ABF49A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92769" y="19268216"/>
              <a:ext cx="930700" cy="9306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92">
              <a:extLst>
                <a:ext uri="{FF2B5EF4-FFF2-40B4-BE49-F238E27FC236}">
                  <a16:creationId xmlns:a16="http://schemas.microsoft.com/office/drawing/2014/main" id="{017ADFC7-4AA0-FACC-BC96-AC3F2970FCC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804408" y="20199344"/>
              <a:ext cx="938172" cy="938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94">
              <a:extLst>
                <a:ext uri="{FF2B5EF4-FFF2-40B4-BE49-F238E27FC236}">
                  <a16:creationId xmlns:a16="http://schemas.microsoft.com/office/drawing/2014/main" id="{4F513E6F-E859-274D-E8BC-A5F6F98CC8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76684" y="18327837"/>
              <a:ext cx="945601" cy="945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96">
              <a:extLst>
                <a:ext uri="{FF2B5EF4-FFF2-40B4-BE49-F238E27FC236}">
                  <a16:creationId xmlns:a16="http://schemas.microsoft.com/office/drawing/2014/main" id="{772F95F1-59C1-4A55-72FE-3507EDCE273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11772" y="18320773"/>
              <a:ext cx="930977" cy="930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98">
              <a:extLst>
                <a:ext uri="{FF2B5EF4-FFF2-40B4-BE49-F238E27FC236}">
                  <a16:creationId xmlns:a16="http://schemas.microsoft.com/office/drawing/2014/main" id="{0D14A721-014B-FE95-2626-C7EBBCE835B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09859" y="19267061"/>
              <a:ext cx="935612" cy="9356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100">
              <a:extLst>
                <a:ext uri="{FF2B5EF4-FFF2-40B4-BE49-F238E27FC236}">
                  <a16:creationId xmlns:a16="http://schemas.microsoft.com/office/drawing/2014/main" id="{CCDD0162-C8C1-09DA-01AE-DDCCACB6FB7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29769" y="20194278"/>
              <a:ext cx="952396" cy="9523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102">
              <a:extLst>
                <a:ext uri="{FF2B5EF4-FFF2-40B4-BE49-F238E27FC236}">
                  <a16:creationId xmlns:a16="http://schemas.microsoft.com/office/drawing/2014/main" id="{ED724AF1-4B73-BFC9-5A86-D13F77D977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35516" y="19249768"/>
              <a:ext cx="949148" cy="9491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104">
              <a:extLst>
                <a:ext uri="{FF2B5EF4-FFF2-40B4-BE49-F238E27FC236}">
                  <a16:creationId xmlns:a16="http://schemas.microsoft.com/office/drawing/2014/main" id="{28600E6A-FD5E-738F-A229-50FEBB470BA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65754" y="20191915"/>
              <a:ext cx="927788" cy="9277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7" name="Picture 108">
              <a:extLst>
                <a:ext uri="{FF2B5EF4-FFF2-40B4-BE49-F238E27FC236}">
                  <a16:creationId xmlns:a16="http://schemas.microsoft.com/office/drawing/2014/main" id="{F9DBE0BC-CDDB-EFD7-EB14-ACF0B5A5DF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51985" y="18318267"/>
              <a:ext cx="935160" cy="935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8" name="Picture 110">
              <a:extLst>
                <a:ext uri="{FF2B5EF4-FFF2-40B4-BE49-F238E27FC236}">
                  <a16:creationId xmlns:a16="http://schemas.microsoft.com/office/drawing/2014/main" id="{78EB4A06-8886-5EF5-3BBB-EFEB1CCDD1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80327" y="19248945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112">
              <a:extLst>
                <a:ext uri="{FF2B5EF4-FFF2-40B4-BE49-F238E27FC236}">
                  <a16:creationId xmlns:a16="http://schemas.microsoft.com/office/drawing/2014/main" id="{2553672F-D279-7680-9AF7-0A4CEDAB08A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86162" y="20168784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0" name="Picture 114">
              <a:extLst>
                <a:ext uri="{FF2B5EF4-FFF2-40B4-BE49-F238E27FC236}">
                  <a16:creationId xmlns:a16="http://schemas.microsoft.com/office/drawing/2014/main" id="{201669E9-F99D-A722-9242-21CF6E0510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75354" y="18278753"/>
              <a:ext cx="940157" cy="9401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116">
              <a:extLst>
                <a:ext uri="{FF2B5EF4-FFF2-40B4-BE49-F238E27FC236}">
                  <a16:creationId xmlns:a16="http://schemas.microsoft.com/office/drawing/2014/main" id="{2A4A8481-23C9-CFD4-AB5A-F95492E0F9C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03613" y="18284437"/>
              <a:ext cx="945739" cy="9457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118">
              <a:extLst>
                <a:ext uri="{FF2B5EF4-FFF2-40B4-BE49-F238E27FC236}">
                  <a16:creationId xmlns:a16="http://schemas.microsoft.com/office/drawing/2014/main" id="{BB37CB77-238A-4378-2F39-D282C2883C5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04472" y="19220315"/>
              <a:ext cx="931894" cy="9318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120">
              <a:extLst>
                <a:ext uri="{FF2B5EF4-FFF2-40B4-BE49-F238E27FC236}">
                  <a16:creationId xmlns:a16="http://schemas.microsoft.com/office/drawing/2014/main" id="{2CBB7676-20AA-23B0-71A0-787BCF0C9EE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34234" y="19226709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1" name="Picture 122">
              <a:extLst>
                <a:ext uri="{FF2B5EF4-FFF2-40B4-BE49-F238E27FC236}">
                  <a16:creationId xmlns:a16="http://schemas.microsoft.com/office/drawing/2014/main" id="{0F145764-18CA-661B-802F-88BD00AE454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06926" y="20153505"/>
              <a:ext cx="954752" cy="9547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4" name="Picture 124">
              <a:extLst>
                <a:ext uri="{FF2B5EF4-FFF2-40B4-BE49-F238E27FC236}">
                  <a16:creationId xmlns:a16="http://schemas.microsoft.com/office/drawing/2014/main" id="{181BF85F-C026-8BE0-56B6-E8A2D6B26A7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49157" y="20145972"/>
              <a:ext cx="942746" cy="942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5" name="TextBox 474">
              <a:extLst>
                <a:ext uri="{FF2B5EF4-FFF2-40B4-BE49-F238E27FC236}">
                  <a16:creationId xmlns:a16="http://schemas.microsoft.com/office/drawing/2014/main" id="{7C3CD47D-7B8E-89A0-9BFD-76A4B69EE51A}"/>
                </a:ext>
              </a:extLst>
            </p:cNvPr>
            <p:cNvSpPr txBox="1"/>
            <p:nvPr/>
          </p:nvSpPr>
          <p:spPr>
            <a:xfrm>
              <a:off x="32644080" y="18196560"/>
              <a:ext cx="184731" cy="994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TH"/>
            </a:p>
          </p:txBody>
        </p:sp>
      </p:grpSp>
      <p:sp>
        <p:nvSpPr>
          <p:cNvPr id="483" name="TextBox 482">
            <a:extLst>
              <a:ext uri="{FF2B5EF4-FFF2-40B4-BE49-F238E27FC236}">
                <a16:creationId xmlns:a16="http://schemas.microsoft.com/office/drawing/2014/main" id="{248B4CC4-CA67-9582-EBAE-D20C130359DF}"/>
              </a:ext>
            </a:extLst>
          </p:cNvPr>
          <p:cNvSpPr txBox="1"/>
          <p:nvPr/>
        </p:nvSpPr>
        <p:spPr>
          <a:xfrm>
            <a:off x="24796509" y="18095896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487" name="TextBox 486">
            <a:extLst>
              <a:ext uri="{FF2B5EF4-FFF2-40B4-BE49-F238E27FC236}">
                <a16:creationId xmlns:a16="http://schemas.microsoft.com/office/drawing/2014/main" id="{A81A3EE0-1073-5E42-CCDD-4F66EE4A600F}"/>
              </a:ext>
            </a:extLst>
          </p:cNvPr>
          <p:cNvSpPr txBox="1"/>
          <p:nvPr/>
        </p:nvSpPr>
        <p:spPr>
          <a:xfrm>
            <a:off x="25642819" y="18095896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14" name="TextBox 513">
            <a:extLst>
              <a:ext uri="{FF2B5EF4-FFF2-40B4-BE49-F238E27FC236}">
                <a16:creationId xmlns:a16="http://schemas.microsoft.com/office/drawing/2014/main" id="{FD60F7B3-2CF3-2DB7-20CE-EA436293CA56}"/>
              </a:ext>
            </a:extLst>
          </p:cNvPr>
          <p:cNvSpPr txBox="1"/>
          <p:nvPr/>
        </p:nvSpPr>
        <p:spPr>
          <a:xfrm>
            <a:off x="26646691" y="18095896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19" name="TextBox 518">
            <a:extLst>
              <a:ext uri="{FF2B5EF4-FFF2-40B4-BE49-F238E27FC236}">
                <a16:creationId xmlns:a16="http://schemas.microsoft.com/office/drawing/2014/main" id="{0078FAED-6EA6-36C8-5BB6-D215E6781A36}"/>
              </a:ext>
            </a:extLst>
          </p:cNvPr>
          <p:cNvSpPr txBox="1"/>
          <p:nvPr/>
        </p:nvSpPr>
        <p:spPr>
          <a:xfrm>
            <a:off x="27574550" y="18095896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21" name="TextBox 520">
            <a:extLst>
              <a:ext uri="{FF2B5EF4-FFF2-40B4-BE49-F238E27FC236}">
                <a16:creationId xmlns:a16="http://schemas.microsoft.com/office/drawing/2014/main" id="{D19CA6E4-4F5A-74AF-6558-7F03C75F9EFD}"/>
              </a:ext>
            </a:extLst>
          </p:cNvPr>
          <p:cNvSpPr txBox="1"/>
          <p:nvPr/>
        </p:nvSpPr>
        <p:spPr>
          <a:xfrm>
            <a:off x="28412465" y="18095896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28" name="TextBox 527">
            <a:extLst>
              <a:ext uri="{FF2B5EF4-FFF2-40B4-BE49-F238E27FC236}">
                <a16:creationId xmlns:a16="http://schemas.microsoft.com/office/drawing/2014/main" id="{83D48FB3-6A3E-8455-E2C7-996D25DE98E2}"/>
              </a:ext>
            </a:extLst>
          </p:cNvPr>
          <p:cNvSpPr txBox="1"/>
          <p:nvPr/>
        </p:nvSpPr>
        <p:spPr>
          <a:xfrm>
            <a:off x="29594955" y="18095896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39" name="TextBox 538">
            <a:extLst>
              <a:ext uri="{FF2B5EF4-FFF2-40B4-BE49-F238E27FC236}">
                <a16:creationId xmlns:a16="http://schemas.microsoft.com/office/drawing/2014/main" id="{4F704814-005A-7287-A381-EDE90E7E86A3}"/>
              </a:ext>
            </a:extLst>
          </p:cNvPr>
          <p:cNvSpPr txBox="1"/>
          <p:nvPr/>
        </p:nvSpPr>
        <p:spPr>
          <a:xfrm>
            <a:off x="30522813" y="18095896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1028" name="TextBox 1027">
            <a:extLst>
              <a:ext uri="{FF2B5EF4-FFF2-40B4-BE49-F238E27FC236}">
                <a16:creationId xmlns:a16="http://schemas.microsoft.com/office/drawing/2014/main" id="{A3992A35-F3AB-9BBD-9120-A92746A9AF59}"/>
              </a:ext>
            </a:extLst>
          </p:cNvPr>
          <p:cNvSpPr txBox="1"/>
          <p:nvPr/>
        </p:nvSpPr>
        <p:spPr>
          <a:xfrm>
            <a:off x="31360728" y="18095896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1029" name="TextBox 1028">
            <a:extLst>
              <a:ext uri="{FF2B5EF4-FFF2-40B4-BE49-F238E27FC236}">
                <a16:creationId xmlns:a16="http://schemas.microsoft.com/office/drawing/2014/main" id="{6F097582-4A83-8178-34D3-CA5AEBD06AF0}"/>
              </a:ext>
            </a:extLst>
          </p:cNvPr>
          <p:cNvSpPr txBox="1"/>
          <p:nvPr/>
        </p:nvSpPr>
        <p:spPr>
          <a:xfrm>
            <a:off x="23819134" y="18095896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1031" name="TextBox 1030">
            <a:extLst>
              <a:ext uri="{FF2B5EF4-FFF2-40B4-BE49-F238E27FC236}">
                <a16:creationId xmlns:a16="http://schemas.microsoft.com/office/drawing/2014/main" id="{D683E4D0-6F6F-B777-4869-0DB61BD9C8C1}"/>
              </a:ext>
            </a:extLst>
          </p:cNvPr>
          <p:cNvSpPr txBox="1"/>
          <p:nvPr/>
        </p:nvSpPr>
        <p:spPr>
          <a:xfrm>
            <a:off x="32716000" y="19639345"/>
            <a:ext cx="1949573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b="1">
                <a:latin typeface="Arial"/>
                <a:ea typeface="MS PGothic"/>
                <a:cs typeface="Arial"/>
              </a:rPr>
              <a:t>References: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735EE24-4A97-7AE6-2479-12D1DC29A8CB}"/>
              </a:ext>
            </a:extLst>
          </p:cNvPr>
          <p:cNvCxnSpPr>
            <a:cxnSpLocks/>
          </p:cNvCxnSpPr>
          <p:nvPr/>
        </p:nvCxnSpPr>
        <p:spPr>
          <a:xfrm>
            <a:off x="4642181" y="20087398"/>
            <a:ext cx="223307" cy="194843"/>
          </a:xfrm>
          <a:prstGeom prst="straightConnector1">
            <a:avLst/>
          </a:prstGeom>
          <a:ln w="38100">
            <a:solidFill>
              <a:srgbClr val="E32D9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C2DCBEDE-69EB-DC7B-A106-72759C128336}"/>
              </a:ext>
            </a:extLst>
          </p:cNvPr>
          <p:cNvPicPr>
            <a:picLocks noChangeAspect="1"/>
          </p:cNvPicPr>
          <p:nvPr/>
        </p:nvPicPr>
        <p:blipFill>
          <a:blip r:embed="rId177"/>
          <a:stretch>
            <a:fillRect/>
          </a:stretch>
        </p:blipFill>
        <p:spPr>
          <a:xfrm>
            <a:off x="9861107" y="509451"/>
            <a:ext cx="1400456" cy="1387245"/>
          </a:xfrm>
          <a:prstGeom prst="rect">
            <a:avLst/>
          </a:prstGeom>
        </p:spPr>
      </p:pic>
      <p:pic>
        <p:nvPicPr>
          <p:cNvPr id="13" name="Picture 2" descr="Github Logo - Free social media icons">
            <a:extLst>
              <a:ext uri="{FF2B5EF4-FFF2-40B4-BE49-F238E27FC236}">
                <a16:creationId xmlns:a16="http://schemas.microsoft.com/office/drawing/2014/main" id="{18CD7D17-DB80-EEEC-314F-0951941ED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5584" y="983600"/>
            <a:ext cx="452382" cy="452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32" name="Table 1131">
            <a:extLst>
              <a:ext uri="{FF2B5EF4-FFF2-40B4-BE49-F238E27FC236}">
                <a16:creationId xmlns:a16="http://schemas.microsoft.com/office/drawing/2014/main" id="{E83B3DC0-E2CA-4CB4-0C21-7E67B7918B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7904260"/>
              </p:ext>
            </p:extLst>
          </p:nvPr>
        </p:nvGraphicFramePr>
        <p:xfrm>
          <a:off x="32940955" y="2211867"/>
          <a:ext cx="9920732" cy="434149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933828">
                  <a:extLst>
                    <a:ext uri="{9D8B030D-6E8A-4147-A177-3AD203B41FA5}">
                      <a16:colId xmlns:a16="http://schemas.microsoft.com/office/drawing/2014/main" val="2875763960"/>
                    </a:ext>
                  </a:extLst>
                </a:gridCol>
                <a:gridCol w="1676303">
                  <a:extLst>
                    <a:ext uri="{9D8B030D-6E8A-4147-A177-3AD203B41FA5}">
                      <a16:colId xmlns:a16="http://schemas.microsoft.com/office/drawing/2014/main" val="1103125948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4080886344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111263997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6152079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5108261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83073400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822147217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568164676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9456014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274765339"/>
                    </a:ext>
                  </a:extLst>
                </a:gridCol>
              </a:tblGrid>
              <a:tr h="4857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Dataset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Method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Scale-invariant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Angular Error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Normalized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9094253"/>
                  </a:ext>
                </a:extLst>
              </a:tr>
              <a:tr h="247650"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Diffuse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059905"/>
                  </a:ext>
                </a:extLst>
              </a:tr>
              <a:tr h="247650">
                <a:tc rowSpan="5"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err="1">
                          <a:effectLst/>
                          <a:latin typeface="Calibri"/>
                        </a:rPr>
                        <a:t>StyleLight</a:t>
                      </a:r>
                      <a:r>
                        <a:rPr lang="en-US" sz="1700">
                          <a:effectLst/>
                          <a:latin typeface="Calibri"/>
                        </a:rPr>
                        <a:t>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0.55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4.24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4.74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6.78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0374357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SDXL with </a:t>
                      </a:r>
                      <a:r>
                        <a:rPr lang="en-US" sz="1700" b="1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(1)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0.72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5.87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6.20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8.28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8822527"/>
                  </a:ext>
                </a:extLst>
              </a:tr>
              <a:tr h="25717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SDXL with </a:t>
                      </a:r>
                      <a:r>
                        <a:rPr lang="en-US" sz="1700" b="1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(2)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0.67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3.58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4.55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7.05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5631954"/>
                  </a:ext>
                </a:extLst>
              </a:tr>
              <a:tr h="2286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SDXL with </a:t>
                      </a:r>
                      <a:r>
                        <a:rPr lang="en-US" sz="1700" b="1" i="0" u="none" strike="noStrike" noProof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 b="0" i="0" u="none" strike="noStrike" noProof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 i="0" u="none" strike="noStrike" noProof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(3)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0.65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3.47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3.86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6.15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9520420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 </a:t>
                      </a:r>
                      <a:r>
                        <a:rPr lang="en-US" sz="1700" b="1"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 b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(2)</a:t>
                      </a:r>
                      <a:r>
                        <a:rPr lang="en-US" sz="1700" b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(3)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0.33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3.42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5.94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9585457"/>
                  </a:ext>
                </a:extLst>
              </a:tr>
              <a:tr h="247650">
                <a:tc rowSpan="5"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>
                          <a:effectLst/>
                          <a:latin typeface="Calibri"/>
                        </a:rPr>
                        <a:t>StyleLight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0.64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3.53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7.12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8945661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>
                          <a:effectLst/>
                          <a:latin typeface="Calibri"/>
                        </a:rPr>
                        <a:t>SDXL with </a:t>
                      </a:r>
                      <a:r>
                        <a:rPr lang="en-US" sz="1700" b="1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(1)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0.80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2.98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4.25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5.74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4322982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>
                          <a:effectLst/>
                          <a:latin typeface="Calibri"/>
                        </a:rPr>
                        <a:t>SDXL with </a:t>
                      </a:r>
                      <a:r>
                        <a:rPr lang="en-US" sz="1700" b="1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(2)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0.16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0.73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2.57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4.18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5.31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0.22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5791391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>
                          <a:effectLst/>
                          <a:latin typeface="Calibri"/>
                        </a:rPr>
                        <a:t>SDXL with </a:t>
                      </a:r>
                      <a:r>
                        <a:rPr lang="en-US" sz="1700" b="1" i="0" u="none" strike="noStrike" noProof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 b="0" i="0" u="none" strike="noStrike" noProof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 i="0" u="none" strike="noStrike" noProof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(3)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0.16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0.72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2.35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3.56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4.43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2443504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 </a:t>
                      </a:r>
                      <a:r>
                        <a:rPr lang="en-US" sz="1700" b="1"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 b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(2)</a:t>
                      </a:r>
                      <a:r>
                        <a:rPr lang="en-US" sz="1700" b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(3)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0.66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3.60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4.29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5089405"/>
                  </a:ext>
                </a:extLst>
              </a:tr>
            </a:tbl>
          </a:graphicData>
        </a:graphic>
      </p:graphicFrame>
      <p:sp>
        <p:nvSpPr>
          <p:cNvPr id="1133" name="TextBox 1132">
            <a:extLst>
              <a:ext uri="{FF2B5EF4-FFF2-40B4-BE49-F238E27FC236}">
                <a16:creationId xmlns:a16="http://schemas.microsoft.com/office/drawing/2014/main" id="{B888F0E2-766A-CA72-38FF-FE8499BEA1E1}"/>
              </a:ext>
            </a:extLst>
          </p:cNvPr>
          <p:cNvSpPr txBox="1"/>
          <p:nvPr/>
        </p:nvSpPr>
        <p:spPr>
          <a:xfrm rot="16200000">
            <a:off x="32679551" y="3746488"/>
            <a:ext cx="1404552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MS PGothic"/>
                <a:cs typeface="Arial"/>
              </a:rPr>
              <a:t>Laval Indoor</a:t>
            </a:r>
            <a:endParaRPr lang="en-GB" sz="1600" b="1">
              <a:latin typeface="Arial"/>
              <a:ea typeface="MS PGothic"/>
              <a:cs typeface="Arial"/>
            </a:endParaRPr>
          </a:p>
        </p:txBody>
      </p:sp>
      <p:sp>
        <p:nvSpPr>
          <p:cNvPr id="1134" name="TextBox 1133">
            <a:extLst>
              <a:ext uri="{FF2B5EF4-FFF2-40B4-BE49-F238E27FC236}">
                <a16:creationId xmlns:a16="http://schemas.microsoft.com/office/drawing/2014/main" id="{EB4FB70A-217F-C803-50F3-4108F8E8D271}"/>
              </a:ext>
            </a:extLst>
          </p:cNvPr>
          <p:cNvSpPr txBox="1"/>
          <p:nvPr/>
        </p:nvSpPr>
        <p:spPr>
          <a:xfrm rot="16200000">
            <a:off x="32736710" y="5504164"/>
            <a:ext cx="1289135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MS PGothic"/>
                <a:cs typeface="Arial"/>
              </a:rPr>
              <a:t>Poly Haven</a:t>
            </a:r>
            <a:endParaRPr lang="en-GB" sz="1600" b="1">
              <a:latin typeface="Arial"/>
              <a:ea typeface="MS PGothic"/>
              <a:cs typeface="Arial"/>
            </a:endParaRPr>
          </a:p>
        </p:txBody>
      </p:sp>
      <p:sp>
        <p:nvSpPr>
          <p:cNvPr id="1135" name="TextBox 1134">
            <a:extLst>
              <a:ext uri="{FF2B5EF4-FFF2-40B4-BE49-F238E27FC236}">
                <a16:creationId xmlns:a16="http://schemas.microsoft.com/office/drawing/2014/main" id="{C98A787A-E1D5-8D84-7368-BFDD757F9BA1}"/>
              </a:ext>
            </a:extLst>
          </p:cNvPr>
          <p:cNvSpPr txBox="1"/>
          <p:nvPr/>
        </p:nvSpPr>
        <p:spPr>
          <a:xfrm>
            <a:off x="32940955" y="6626484"/>
            <a:ext cx="696033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chemeClr val="accent1"/>
                </a:solidFill>
                <a:latin typeface="Arial"/>
                <a:ea typeface="MS PGothic"/>
                <a:cs typeface="Arial"/>
              </a:rPr>
              <a:t>(1)</a:t>
            </a:r>
            <a:r>
              <a:rPr lang="en-US" sz="1600">
                <a:latin typeface="Arial"/>
                <a:ea typeface="MS PGothic"/>
                <a:cs typeface="Arial"/>
              </a:rPr>
              <a:t> = Depth ControlNet,</a:t>
            </a:r>
            <a:r>
              <a:rPr lang="en-US" sz="16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 </a:t>
            </a:r>
            <a:r>
              <a:rPr lang="en-US" sz="1600" b="1">
                <a:solidFill>
                  <a:schemeClr val="accent6">
                    <a:lumMod val="75000"/>
                  </a:schemeClr>
                </a:solidFill>
                <a:latin typeface="Arial"/>
                <a:ea typeface="MS PGothic"/>
                <a:cs typeface="Arial"/>
              </a:rPr>
              <a:t>(2)</a:t>
            </a:r>
            <a:r>
              <a:rPr lang="en-US" sz="16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 </a:t>
            </a:r>
            <a:r>
              <a:rPr lang="en-US" sz="1600">
                <a:latin typeface="Arial"/>
                <a:ea typeface="MS PGothic"/>
                <a:cs typeface="Arial"/>
              </a:rPr>
              <a:t>= Iterative inpainting, </a:t>
            </a:r>
            <a:r>
              <a:rPr lang="en-US" sz="1600" b="1">
                <a:solidFill>
                  <a:schemeClr val="accent2">
                    <a:lumMod val="75000"/>
                  </a:schemeClr>
                </a:solidFill>
                <a:latin typeface="Arial"/>
                <a:ea typeface="MS PGothic"/>
                <a:cs typeface="Arial"/>
              </a:rPr>
              <a:t>(3)</a:t>
            </a:r>
            <a:r>
              <a:rPr lang="en-US" sz="16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 </a:t>
            </a:r>
            <a:r>
              <a:rPr lang="en-US" sz="1600">
                <a:latin typeface="Arial"/>
                <a:ea typeface="MS PGothic"/>
                <a:cs typeface="Arial"/>
              </a:rPr>
              <a:t>= Exposure </a:t>
            </a:r>
            <a:r>
              <a:rPr lang="en-US" sz="1600" err="1">
                <a:latin typeface="Arial"/>
                <a:ea typeface="MS PGothic"/>
                <a:cs typeface="Arial"/>
              </a:rPr>
              <a:t>LoRA</a:t>
            </a:r>
            <a:endParaRPr lang="en-US" sz="1600">
              <a:latin typeface="Arial"/>
              <a:ea typeface="MS PGothic"/>
              <a:cs typeface="Arial"/>
            </a:endParaRPr>
          </a:p>
        </p:txBody>
      </p:sp>
      <p:pic>
        <p:nvPicPr>
          <p:cNvPr id="14" name="Picture 13" descr="A reflection of a city in a shiny ball&#10;&#10;Description automatically generated">
            <a:extLst>
              <a:ext uri="{FF2B5EF4-FFF2-40B4-BE49-F238E27FC236}">
                <a16:creationId xmlns:a16="http://schemas.microsoft.com/office/drawing/2014/main" id="{D59FE8FC-62E4-D0F4-1730-529513D5AD38}"/>
              </a:ext>
            </a:extLst>
          </p:cNvPr>
          <p:cNvPicPr>
            <a:picLocks noChangeAspect="1"/>
          </p:cNvPicPr>
          <p:nvPr/>
        </p:nvPicPr>
        <p:blipFill>
          <a:blip r:embed="rId179"/>
          <a:stretch>
            <a:fillRect/>
          </a:stretch>
        </p:blipFill>
        <p:spPr>
          <a:xfrm>
            <a:off x="3329578" y="826683"/>
            <a:ext cx="4733110" cy="4732470"/>
          </a:xfrm>
          <a:prstGeom prst="rect">
            <a:avLst/>
          </a:prstGeom>
        </p:spPr>
      </p:pic>
      <p:pic>
        <p:nvPicPr>
          <p:cNvPr id="1151" name="Picture 1150">
            <a:extLst>
              <a:ext uri="{FF2B5EF4-FFF2-40B4-BE49-F238E27FC236}">
                <a16:creationId xmlns:a16="http://schemas.microsoft.com/office/drawing/2014/main" id="{94E3F783-27E7-8F02-81B6-462973766BCE}"/>
              </a:ext>
            </a:extLst>
          </p:cNvPr>
          <p:cNvPicPr>
            <a:picLocks noChangeAspect="1"/>
          </p:cNvPicPr>
          <p:nvPr/>
        </p:nvPicPr>
        <p:blipFill>
          <a:blip r:embed="rId180"/>
          <a:stretch>
            <a:fillRect/>
          </a:stretch>
        </p:blipFill>
        <p:spPr>
          <a:xfrm>
            <a:off x="19933042" y="12021665"/>
            <a:ext cx="667466" cy="6675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7A6E599-B31F-3F5B-D761-3CE2DF1AB213}"/>
              </a:ext>
            </a:extLst>
          </p:cNvPr>
          <p:cNvPicPr>
            <a:picLocks noChangeAspect="1"/>
          </p:cNvPicPr>
          <p:nvPr/>
        </p:nvPicPr>
        <p:blipFill>
          <a:blip r:embed="rId181"/>
          <a:stretch>
            <a:fillRect/>
          </a:stretch>
        </p:blipFill>
        <p:spPr>
          <a:xfrm>
            <a:off x="23094957" y="13718522"/>
            <a:ext cx="667360" cy="667512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9ED65267-693B-1AC2-83D9-2E8EDB6E2843}"/>
              </a:ext>
            </a:extLst>
          </p:cNvPr>
          <p:cNvGrpSpPr/>
          <p:nvPr/>
        </p:nvGrpSpPr>
        <p:grpSpPr>
          <a:xfrm>
            <a:off x="29956094" y="13556909"/>
            <a:ext cx="2255668" cy="955455"/>
            <a:chOff x="29956094" y="13556909"/>
            <a:chExt cx="2255668" cy="955455"/>
          </a:xfrm>
        </p:grpSpPr>
        <p:grpSp>
          <p:nvGrpSpPr>
            <p:cNvPr id="460" name="Group 459">
              <a:extLst>
                <a:ext uri="{FF2B5EF4-FFF2-40B4-BE49-F238E27FC236}">
                  <a16:creationId xmlns:a16="http://schemas.microsoft.com/office/drawing/2014/main" id="{D3E54DCA-38F8-3823-237B-CFDD9E0EBEF6}"/>
                </a:ext>
              </a:extLst>
            </p:cNvPr>
            <p:cNvGrpSpPr/>
            <p:nvPr/>
          </p:nvGrpSpPr>
          <p:grpSpPr>
            <a:xfrm>
              <a:off x="29956094" y="13556909"/>
              <a:ext cx="2255668" cy="955455"/>
              <a:chOff x="29875360" y="13522093"/>
              <a:chExt cx="1661490" cy="703774"/>
            </a:xfrm>
          </p:grpSpPr>
          <p:pic>
            <p:nvPicPr>
              <p:cNvPr id="618" name="Picture 617" descr="A colorful circle with black background&#10;&#10;Description automatically generated">
                <a:extLst>
                  <a:ext uri="{FF2B5EF4-FFF2-40B4-BE49-F238E27FC236}">
                    <a16:creationId xmlns:a16="http://schemas.microsoft.com/office/drawing/2014/main" id="{A6796C5F-58A2-C0BD-1F77-75914CFB48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8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29982056" y="13672481"/>
                <a:ext cx="518998" cy="519003"/>
              </a:xfrm>
              <a:prstGeom prst="rect">
                <a:avLst/>
              </a:prstGeom>
            </p:spPr>
          </p:pic>
          <p:pic>
            <p:nvPicPr>
              <p:cNvPr id="619" name="Picture 618" descr="A colorful circle with black background&#10;&#10;Description automatically generated">
                <a:extLst>
                  <a:ext uri="{FF2B5EF4-FFF2-40B4-BE49-F238E27FC236}">
                    <a16:creationId xmlns:a16="http://schemas.microsoft.com/office/drawing/2014/main" id="{3C866AFB-FCC9-D9CD-B76A-A3AEE4348A4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8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30681124" y="13672889"/>
                <a:ext cx="518998" cy="519003"/>
              </a:xfrm>
              <a:prstGeom prst="rect">
                <a:avLst/>
              </a:prstGeom>
            </p:spPr>
          </p:pic>
          <p:sp>
            <p:nvSpPr>
              <p:cNvPr id="620" name="TextBox 619">
                <a:extLst>
                  <a:ext uri="{FF2B5EF4-FFF2-40B4-BE49-F238E27FC236}">
                    <a16:creationId xmlns:a16="http://schemas.microsoft.com/office/drawing/2014/main" id="{74CE7ECE-3053-08AF-2C49-411E94F38943}"/>
                  </a:ext>
                </a:extLst>
              </p:cNvPr>
              <p:cNvSpPr txBox="1"/>
              <p:nvPr/>
            </p:nvSpPr>
            <p:spPr>
              <a:xfrm>
                <a:off x="30488895" y="13791674"/>
                <a:ext cx="186795" cy="249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b="1">
                    <a:latin typeface="Arial"/>
                    <a:ea typeface="Helvetica Neue Medium" panose="02000503000000020004" pitchFamily="2" charset="0"/>
                    <a:cs typeface="Arial"/>
                  </a:rPr>
                  <a:t>-</a:t>
                </a:r>
              </a:p>
            </p:txBody>
          </p:sp>
          <p:sp>
            <p:nvSpPr>
              <p:cNvPr id="621" name="TextBox 620">
                <a:extLst>
                  <a:ext uri="{FF2B5EF4-FFF2-40B4-BE49-F238E27FC236}">
                    <a16:creationId xmlns:a16="http://schemas.microsoft.com/office/drawing/2014/main" id="{60A3AF19-7628-994A-B810-AED72734E609}"/>
                  </a:ext>
                </a:extLst>
              </p:cNvPr>
              <p:cNvSpPr txBox="1"/>
              <p:nvPr/>
            </p:nvSpPr>
            <p:spPr>
              <a:xfrm flipH="1">
                <a:off x="31336725" y="13522093"/>
                <a:ext cx="200125" cy="18466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r>
                  <a:rPr lang="en-US" sz="1200">
                    <a:latin typeface="Arial"/>
                    <a:ea typeface="Helvetica Neue Medium" panose="02000503000000020004" pitchFamily="2" charset="0"/>
                    <a:cs typeface="Arial"/>
                  </a:rPr>
                  <a:t>2</a:t>
                </a:r>
              </a:p>
            </p:txBody>
          </p:sp>
          <p:cxnSp>
            <p:nvCxnSpPr>
              <p:cNvPr id="636" name="Straight Connector 635">
                <a:extLst>
                  <a:ext uri="{FF2B5EF4-FFF2-40B4-BE49-F238E27FC236}">
                    <a16:creationId xmlns:a16="http://schemas.microsoft.com/office/drawing/2014/main" id="{49589EF5-DBF1-1B77-646E-35A6B126E7C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875360" y="13613731"/>
                <a:ext cx="0" cy="612136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7" name="Straight Connector 636">
                <a:extLst>
                  <a:ext uri="{FF2B5EF4-FFF2-40B4-BE49-F238E27FC236}">
                    <a16:creationId xmlns:a16="http://schemas.microsoft.com/office/drawing/2014/main" id="{CD375D35-6E92-223F-F2DF-3A056C3420C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922897" y="13613731"/>
                <a:ext cx="0" cy="612136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A1E8372-8855-5298-425D-E92069AF3B23}"/>
                </a:ext>
              </a:extLst>
            </p:cNvPr>
            <p:cNvCxnSpPr>
              <a:cxnSpLocks/>
            </p:cNvCxnSpPr>
            <p:nvPr/>
          </p:nvCxnSpPr>
          <p:spPr>
            <a:xfrm>
              <a:off x="31848253" y="13681314"/>
              <a:ext cx="0" cy="83104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7120F7E-492D-6334-DDB8-C6D3E4E50472}"/>
                </a:ext>
              </a:extLst>
            </p:cNvPr>
            <p:cNvCxnSpPr>
              <a:cxnSpLocks/>
            </p:cNvCxnSpPr>
            <p:nvPr/>
          </p:nvCxnSpPr>
          <p:spPr>
            <a:xfrm>
              <a:off x="31912790" y="13681314"/>
              <a:ext cx="0" cy="83104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99580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 86">
            <a:extLst>
              <a:ext uri="{FF2B5EF4-FFF2-40B4-BE49-F238E27FC236}">
                <a16:creationId xmlns:a16="http://schemas.microsoft.com/office/drawing/2014/main" id="{02C71C33-05DB-CA5F-A535-C0C393E3616E}"/>
              </a:ext>
            </a:extLst>
          </p:cNvPr>
          <p:cNvGrpSpPr/>
          <p:nvPr/>
        </p:nvGrpSpPr>
        <p:grpSpPr>
          <a:xfrm>
            <a:off x="13272635" y="2688054"/>
            <a:ext cx="15444224" cy="17587519"/>
            <a:chOff x="16864145" y="3170955"/>
            <a:chExt cx="15444224" cy="17587519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F51A35A9-593F-17D3-F06A-37FE5B45EB7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899268" y="3791208"/>
              <a:ext cx="2743200" cy="2057400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43D0ACD-68EF-FEF4-B6CD-F166528CB94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9660972" y="3579769"/>
              <a:ext cx="2438400" cy="2438400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A744E917-9961-1FEF-5714-646D6A0AF71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2105916" y="3600707"/>
              <a:ext cx="2438400" cy="2438400"/>
            </a:xfrm>
            <a:prstGeom prst="rect">
              <a:avLst/>
            </a:prstGeom>
          </p:spPr>
        </p:pic>
        <p:pic>
          <p:nvPicPr>
            <p:cNvPr id="2" name="Picture 1" descr="A mirror ball on a brick wall&#10;&#10;Description automatically generated">
              <a:extLst>
                <a:ext uri="{FF2B5EF4-FFF2-40B4-BE49-F238E27FC236}">
                  <a16:creationId xmlns:a16="http://schemas.microsoft.com/office/drawing/2014/main" id="{DA624402-7B7B-AC59-D8D0-C8F26E8888C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6904831" y="6209262"/>
              <a:ext cx="2743200" cy="2057400"/>
            </a:xfrm>
            <a:prstGeom prst="rect">
              <a:avLst/>
            </a:prstGeom>
          </p:spPr>
        </p:pic>
        <p:pic>
          <p:nvPicPr>
            <p:cNvPr id="3" name="Picture 2" descr="A close-up of a black sphere&#10;&#10;Description automatically generated">
              <a:extLst>
                <a:ext uri="{FF2B5EF4-FFF2-40B4-BE49-F238E27FC236}">
                  <a16:creationId xmlns:a16="http://schemas.microsoft.com/office/drawing/2014/main" id="{7A2C762D-7808-5FED-491B-69170D09B6F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9660972" y="6018762"/>
              <a:ext cx="2438400" cy="2438400"/>
            </a:xfrm>
            <a:prstGeom prst="rect">
              <a:avLst/>
            </a:prstGeom>
          </p:spPr>
        </p:pic>
        <p:pic>
          <p:nvPicPr>
            <p:cNvPr id="4" name="Picture 3" descr="A black sphere with a window in the background&#10;&#10;Description automatically generated">
              <a:extLst>
                <a:ext uri="{FF2B5EF4-FFF2-40B4-BE49-F238E27FC236}">
                  <a16:creationId xmlns:a16="http://schemas.microsoft.com/office/drawing/2014/main" id="{59F776F2-8A07-C6A1-48EB-578DE794CA4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2105916" y="6018762"/>
              <a:ext cx="2438400" cy="2438400"/>
            </a:xfrm>
            <a:prstGeom prst="rect">
              <a:avLst/>
            </a:prstGeom>
          </p:spPr>
        </p:pic>
        <p:pic>
          <p:nvPicPr>
            <p:cNvPr id="5" name="Picture 4" descr="A person with a shiny silver ball over his face&#10;&#10;Description automatically generated">
              <a:extLst>
                <a:ext uri="{FF2B5EF4-FFF2-40B4-BE49-F238E27FC236}">
                  <a16:creationId xmlns:a16="http://schemas.microsoft.com/office/drawing/2014/main" id="{C7A02DEE-913A-68B1-9135-8F1FFC82741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6904831" y="8641912"/>
              <a:ext cx="2743200" cy="2057400"/>
            </a:xfrm>
            <a:prstGeom prst="rect">
              <a:avLst/>
            </a:prstGeom>
          </p:spPr>
        </p:pic>
        <p:pic>
          <p:nvPicPr>
            <p:cNvPr id="6" name="Picture 5" descr="A close-up of a mirror&#10;&#10;Description automatically generated">
              <a:extLst>
                <a:ext uri="{FF2B5EF4-FFF2-40B4-BE49-F238E27FC236}">
                  <a16:creationId xmlns:a16="http://schemas.microsoft.com/office/drawing/2014/main" id="{42BF5B36-0EAA-42A4-32D7-726F3D45BCD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9660972" y="8451411"/>
              <a:ext cx="2438400" cy="2438400"/>
            </a:xfrm>
            <a:prstGeom prst="rect">
              <a:avLst/>
            </a:prstGeom>
          </p:spPr>
        </p:pic>
        <p:pic>
          <p:nvPicPr>
            <p:cNvPr id="7" name="Picture 6" descr="A close up of a mirror&#10;&#10;Description automatically generated">
              <a:extLst>
                <a:ext uri="{FF2B5EF4-FFF2-40B4-BE49-F238E27FC236}">
                  <a16:creationId xmlns:a16="http://schemas.microsoft.com/office/drawing/2014/main" id="{535C1856-9A59-B8CF-6B47-F0C46CE120F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2105916" y="8451411"/>
              <a:ext cx="2438400" cy="2438400"/>
            </a:xfrm>
            <a:prstGeom prst="rect">
              <a:avLst/>
            </a:prstGeom>
          </p:spPr>
        </p:pic>
        <p:pic>
          <p:nvPicPr>
            <p:cNvPr id="8" name="Picture 7" descr="A large reflective ball over a street&#10;&#10;Description automatically generated">
              <a:extLst>
                <a:ext uri="{FF2B5EF4-FFF2-40B4-BE49-F238E27FC236}">
                  <a16:creationId xmlns:a16="http://schemas.microsoft.com/office/drawing/2014/main" id="{6D2D87D3-6BA8-5759-890A-2F177694297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4677688" y="3791208"/>
              <a:ext cx="2743200" cy="2057400"/>
            </a:xfrm>
            <a:prstGeom prst="rect">
              <a:avLst/>
            </a:prstGeom>
          </p:spPr>
        </p:pic>
        <p:pic>
          <p:nvPicPr>
            <p:cNvPr id="9" name="Picture 8" descr="A close-up of a mirror ball&#10;&#10;Description automatically generated">
              <a:extLst>
                <a:ext uri="{FF2B5EF4-FFF2-40B4-BE49-F238E27FC236}">
                  <a16:creationId xmlns:a16="http://schemas.microsoft.com/office/drawing/2014/main" id="{AE1B9B81-ABA8-DCE5-69F8-89A5F60E1D0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27430495" y="3586113"/>
              <a:ext cx="2438400" cy="2438400"/>
            </a:xfrm>
            <a:prstGeom prst="rect">
              <a:avLst/>
            </a:prstGeom>
          </p:spPr>
        </p:pic>
        <p:pic>
          <p:nvPicPr>
            <p:cNvPr id="10" name="Picture 9" descr="A close-up of a mirror ball&#10;&#10;Description automatically generated">
              <a:extLst>
                <a:ext uri="{FF2B5EF4-FFF2-40B4-BE49-F238E27FC236}">
                  <a16:creationId xmlns:a16="http://schemas.microsoft.com/office/drawing/2014/main" id="{9E5B81C0-889F-2055-4892-398C233F8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29869969" y="3586113"/>
              <a:ext cx="2438400" cy="2438400"/>
            </a:xfrm>
            <a:prstGeom prst="rect">
              <a:avLst/>
            </a:prstGeom>
          </p:spPr>
        </p:pic>
        <p:pic>
          <p:nvPicPr>
            <p:cNvPr id="11" name="Picture 10" descr="A large mirror ball above a beach&#10;&#10;Description automatically generated">
              <a:extLst>
                <a:ext uri="{FF2B5EF4-FFF2-40B4-BE49-F238E27FC236}">
                  <a16:creationId xmlns:a16="http://schemas.microsoft.com/office/drawing/2014/main" id="{BE48FD54-30A4-22AA-BFD2-E41C34DEA976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24677688" y="6155098"/>
              <a:ext cx="2743200" cy="2057400"/>
            </a:xfrm>
            <a:prstGeom prst="rect">
              <a:avLst/>
            </a:prstGeom>
          </p:spPr>
        </p:pic>
        <p:pic>
          <p:nvPicPr>
            <p:cNvPr id="12" name="Picture 11" descr="A circular object with a blue sky and trees&#10;&#10;Description automatically generated">
              <a:extLst>
                <a:ext uri="{FF2B5EF4-FFF2-40B4-BE49-F238E27FC236}">
                  <a16:creationId xmlns:a16="http://schemas.microsoft.com/office/drawing/2014/main" id="{D06E46D4-3F4B-78D6-5891-8A8F62570D38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27430495" y="6031702"/>
              <a:ext cx="2438400" cy="2438400"/>
            </a:xfrm>
            <a:prstGeom prst="rect">
              <a:avLst/>
            </a:prstGeom>
          </p:spPr>
        </p:pic>
        <p:pic>
          <p:nvPicPr>
            <p:cNvPr id="14" name="Picture 13" descr="A circular object with a blue sky and trees&#10;&#10;Description automatically generated">
              <a:extLst>
                <a:ext uri="{FF2B5EF4-FFF2-40B4-BE49-F238E27FC236}">
                  <a16:creationId xmlns:a16="http://schemas.microsoft.com/office/drawing/2014/main" id="{CEEF8243-3642-ACDB-BAEB-888B79C2B05B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29869969" y="6031702"/>
              <a:ext cx="2438400" cy="2438400"/>
            </a:xfrm>
            <a:prstGeom prst="rect">
              <a:avLst/>
            </a:prstGeom>
          </p:spPr>
        </p:pic>
        <p:pic>
          <p:nvPicPr>
            <p:cNvPr id="15" name="Picture 14" descr="A child with a pearl earring&#10;&#10;Description automatically generated">
              <a:extLst>
                <a:ext uri="{FF2B5EF4-FFF2-40B4-BE49-F238E27FC236}">
                  <a16:creationId xmlns:a16="http://schemas.microsoft.com/office/drawing/2014/main" id="{D74570E5-D1F8-3816-CBDF-B325B787A3FD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16864145" y="18510576"/>
              <a:ext cx="2743200" cy="2057400"/>
            </a:xfrm>
            <a:prstGeom prst="rect">
              <a:avLst/>
            </a:prstGeom>
          </p:spPr>
        </p:pic>
        <p:pic>
          <p:nvPicPr>
            <p:cNvPr id="19" name="Picture 18" descr="A close up of a ball&#10;&#10;Description automatically generated">
              <a:extLst>
                <a:ext uri="{FF2B5EF4-FFF2-40B4-BE49-F238E27FC236}">
                  <a16:creationId xmlns:a16="http://schemas.microsoft.com/office/drawing/2014/main" id="{F46DEDCD-9C34-3D47-0D97-9D9352AEBFC4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19660972" y="18320074"/>
              <a:ext cx="2438400" cy="2438400"/>
            </a:xfrm>
            <a:prstGeom prst="rect">
              <a:avLst/>
            </a:prstGeom>
          </p:spPr>
        </p:pic>
        <p:pic>
          <p:nvPicPr>
            <p:cNvPr id="20" name="Picture 19" descr="A close up of a ball&#10;&#10;Description automatically generated">
              <a:extLst>
                <a:ext uri="{FF2B5EF4-FFF2-40B4-BE49-F238E27FC236}">
                  <a16:creationId xmlns:a16="http://schemas.microsoft.com/office/drawing/2014/main" id="{A6A7A27B-5B28-11F5-9A3C-BEAABAF9A10B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/>
            <a:stretch>
              <a:fillRect/>
            </a:stretch>
          </p:blipFill>
          <p:spPr>
            <a:xfrm>
              <a:off x="22105916" y="18320074"/>
              <a:ext cx="2438400" cy="2438400"/>
            </a:xfrm>
            <a:prstGeom prst="rect">
              <a:avLst/>
            </a:prstGeom>
          </p:spPr>
        </p:pic>
        <p:pic>
          <p:nvPicPr>
            <p:cNvPr id="22" name="Picture 21" descr="A crowd of people at a concert&#10;&#10;Description automatically generated">
              <a:extLst>
                <a:ext uri="{FF2B5EF4-FFF2-40B4-BE49-F238E27FC236}">
                  <a16:creationId xmlns:a16="http://schemas.microsoft.com/office/drawing/2014/main" id="{04960A55-A810-FFDB-0088-23EC7834EF7F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/>
            <a:stretch>
              <a:fillRect/>
            </a:stretch>
          </p:blipFill>
          <p:spPr>
            <a:xfrm>
              <a:off x="16901229" y="11081497"/>
              <a:ext cx="2743200" cy="2057400"/>
            </a:xfrm>
            <a:prstGeom prst="rect">
              <a:avLst/>
            </a:prstGeom>
          </p:spPr>
        </p:pic>
        <p:pic>
          <p:nvPicPr>
            <p:cNvPr id="23" name="Picture 22" descr="A red circle with a black background&#10;&#10;Description automatically generated">
              <a:extLst>
                <a:ext uri="{FF2B5EF4-FFF2-40B4-BE49-F238E27FC236}">
                  <a16:creationId xmlns:a16="http://schemas.microsoft.com/office/drawing/2014/main" id="{ACDE7D81-B1A4-F88B-B049-326777ACCDB5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>
              <a:off x="19660972" y="10890997"/>
              <a:ext cx="2438400" cy="2438400"/>
            </a:xfrm>
            <a:prstGeom prst="rect">
              <a:avLst/>
            </a:prstGeom>
          </p:spPr>
        </p:pic>
        <p:pic>
          <p:nvPicPr>
            <p:cNvPr id="24" name="Picture 23" descr="A red circle with a black background&#10;&#10;Description automatically generated">
              <a:extLst>
                <a:ext uri="{FF2B5EF4-FFF2-40B4-BE49-F238E27FC236}">
                  <a16:creationId xmlns:a16="http://schemas.microsoft.com/office/drawing/2014/main" id="{4690D490-4D8D-8D90-378E-0591FA705AEE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/>
            <a:stretch>
              <a:fillRect/>
            </a:stretch>
          </p:blipFill>
          <p:spPr>
            <a:xfrm>
              <a:off x="22105916" y="10890997"/>
              <a:ext cx="2438400" cy="2438400"/>
            </a:xfrm>
            <a:prstGeom prst="rect">
              <a:avLst/>
            </a:prstGeom>
          </p:spPr>
        </p:pic>
        <p:pic>
          <p:nvPicPr>
            <p:cNvPr id="25" name="Picture 24" descr="A person holding a silver ball&#10;&#10;Description automatically generated">
              <a:extLst>
                <a:ext uri="{FF2B5EF4-FFF2-40B4-BE49-F238E27FC236}">
                  <a16:creationId xmlns:a16="http://schemas.microsoft.com/office/drawing/2014/main" id="{7AEFFCCF-87BC-AD0B-CD46-0D9CE17556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/>
            <a:stretch>
              <a:fillRect/>
            </a:stretch>
          </p:blipFill>
          <p:spPr>
            <a:xfrm>
              <a:off x="24677688" y="8622297"/>
              <a:ext cx="2743200" cy="2057400"/>
            </a:xfrm>
            <a:prstGeom prst="rect">
              <a:avLst/>
            </a:prstGeom>
          </p:spPr>
        </p:pic>
        <p:pic>
          <p:nvPicPr>
            <p:cNvPr id="26" name="Picture 25" descr="A close up of a sphere&#10;&#10;Description automatically generated">
              <a:extLst>
                <a:ext uri="{FF2B5EF4-FFF2-40B4-BE49-F238E27FC236}">
                  <a16:creationId xmlns:a16="http://schemas.microsoft.com/office/drawing/2014/main" id="{F5FB44BF-0A5C-8709-B9E0-1DD8EEE835E2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/>
            <a:stretch>
              <a:fillRect/>
            </a:stretch>
          </p:blipFill>
          <p:spPr>
            <a:xfrm>
              <a:off x="27430495" y="8473022"/>
              <a:ext cx="2438400" cy="2438400"/>
            </a:xfrm>
            <a:prstGeom prst="rect">
              <a:avLst/>
            </a:prstGeom>
          </p:spPr>
        </p:pic>
        <p:pic>
          <p:nvPicPr>
            <p:cNvPr id="27" name="Picture 26" descr="A close up of a sphere&#10;&#10;Description automatically generated">
              <a:extLst>
                <a:ext uri="{FF2B5EF4-FFF2-40B4-BE49-F238E27FC236}">
                  <a16:creationId xmlns:a16="http://schemas.microsoft.com/office/drawing/2014/main" id="{BCEFAE27-7E5F-B6DC-1A93-DE38EB4AF1D5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/>
            <a:stretch>
              <a:fillRect/>
            </a:stretch>
          </p:blipFill>
          <p:spPr>
            <a:xfrm>
              <a:off x="29869969" y="8473022"/>
              <a:ext cx="2438400" cy="2438400"/>
            </a:xfrm>
            <a:prstGeom prst="rect">
              <a:avLst/>
            </a:prstGeom>
          </p:spPr>
        </p:pic>
        <p:pic>
          <p:nvPicPr>
            <p:cNvPr id="28" name="Picture 27" descr="A large reflective ball in a hallway&#10;&#10;Description automatically generated">
              <a:extLst>
                <a:ext uri="{FF2B5EF4-FFF2-40B4-BE49-F238E27FC236}">
                  <a16:creationId xmlns:a16="http://schemas.microsoft.com/office/drawing/2014/main" id="{7AA8372C-8165-1ECF-59AD-B10FD3B3BEFD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/>
            <a:stretch>
              <a:fillRect/>
            </a:stretch>
          </p:blipFill>
          <p:spPr>
            <a:xfrm>
              <a:off x="16901229" y="13513612"/>
              <a:ext cx="2743200" cy="2057400"/>
            </a:xfrm>
            <a:prstGeom prst="rect">
              <a:avLst/>
            </a:prstGeom>
          </p:spPr>
        </p:pic>
        <p:pic>
          <p:nvPicPr>
            <p:cNvPr id="29" name="Picture 28" descr="A shiny ball with a black background&#10;&#10;Description automatically generated">
              <a:extLst>
                <a:ext uri="{FF2B5EF4-FFF2-40B4-BE49-F238E27FC236}">
                  <a16:creationId xmlns:a16="http://schemas.microsoft.com/office/drawing/2014/main" id="{9FAF9120-0219-395A-2587-CE1A7AD9AA38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/>
            <a:stretch>
              <a:fillRect/>
            </a:stretch>
          </p:blipFill>
          <p:spPr>
            <a:xfrm>
              <a:off x="19660972" y="13323112"/>
              <a:ext cx="2438400" cy="2438400"/>
            </a:xfrm>
            <a:prstGeom prst="rect">
              <a:avLst/>
            </a:prstGeom>
          </p:spPr>
        </p:pic>
        <p:pic>
          <p:nvPicPr>
            <p:cNvPr id="30" name="Picture 29" descr="A black sphere with a black background&#10;&#10;Description automatically generated">
              <a:extLst>
                <a:ext uri="{FF2B5EF4-FFF2-40B4-BE49-F238E27FC236}">
                  <a16:creationId xmlns:a16="http://schemas.microsoft.com/office/drawing/2014/main" id="{CBF7D513-7331-5F9B-5BBB-2AD075768E32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/>
            <a:stretch>
              <a:fillRect/>
            </a:stretch>
          </p:blipFill>
          <p:spPr>
            <a:xfrm>
              <a:off x="22105916" y="13323112"/>
              <a:ext cx="2438400" cy="2438400"/>
            </a:xfrm>
            <a:prstGeom prst="rect">
              <a:avLst/>
            </a:prstGeom>
          </p:spPr>
        </p:pic>
        <p:pic>
          <p:nvPicPr>
            <p:cNvPr id="31" name="Picture 30" descr="A mirror ball in the desert&#10;&#10;Description automatically generated">
              <a:extLst>
                <a:ext uri="{FF2B5EF4-FFF2-40B4-BE49-F238E27FC236}">
                  <a16:creationId xmlns:a16="http://schemas.microsoft.com/office/drawing/2014/main" id="{77724C01-1AA6-90AE-8376-DA5FD606A68F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/>
            <a:stretch>
              <a:fillRect/>
            </a:stretch>
          </p:blipFill>
          <p:spPr>
            <a:xfrm>
              <a:off x="24677688" y="11054412"/>
              <a:ext cx="2743200" cy="2057400"/>
            </a:xfrm>
            <a:prstGeom prst="rect">
              <a:avLst/>
            </a:prstGeom>
          </p:spPr>
        </p:pic>
        <p:pic>
          <p:nvPicPr>
            <p:cNvPr id="32" name="Picture 31" descr="A close-up of a mirror&#10;&#10;Description automatically generated">
              <a:extLst>
                <a:ext uri="{FF2B5EF4-FFF2-40B4-BE49-F238E27FC236}">
                  <a16:creationId xmlns:a16="http://schemas.microsoft.com/office/drawing/2014/main" id="{A4F4451C-37D2-F438-5C7E-2980788CFDF8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/>
            <a:stretch>
              <a:fillRect/>
            </a:stretch>
          </p:blipFill>
          <p:spPr>
            <a:xfrm>
              <a:off x="27430495" y="10905137"/>
              <a:ext cx="2438400" cy="2438400"/>
            </a:xfrm>
            <a:prstGeom prst="rect">
              <a:avLst/>
            </a:prstGeom>
          </p:spPr>
        </p:pic>
        <p:pic>
          <p:nvPicPr>
            <p:cNvPr id="33" name="Picture 32" descr="A circular object with a sun shining through it&#10;&#10;Description automatically generated">
              <a:extLst>
                <a:ext uri="{FF2B5EF4-FFF2-40B4-BE49-F238E27FC236}">
                  <a16:creationId xmlns:a16="http://schemas.microsoft.com/office/drawing/2014/main" id="{0FEB6377-B0BF-8BCF-F6DD-01786D5AF307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/>
            <a:stretch>
              <a:fillRect/>
            </a:stretch>
          </p:blipFill>
          <p:spPr>
            <a:xfrm>
              <a:off x="29869969" y="10905137"/>
              <a:ext cx="2438400" cy="2438400"/>
            </a:xfrm>
            <a:prstGeom prst="rect">
              <a:avLst/>
            </a:prstGeom>
          </p:spPr>
        </p:pic>
        <p:pic>
          <p:nvPicPr>
            <p:cNvPr id="37" name="Picture 36" descr="A large reflective sphere in a city&#10;&#10;Description automatically generated">
              <a:extLst>
                <a:ext uri="{FF2B5EF4-FFF2-40B4-BE49-F238E27FC236}">
                  <a16:creationId xmlns:a16="http://schemas.microsoft.com/office/drawing/2014/main" id="{CA6E58EA-13CF-D6AB-169D-E1C2504BA13F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/>
            <a:stretch>
              <a:fillRect/>
            </a:stretch>
          </p:blipFill>
          <p:spPr>
            <a:xfrm>
              <a:off x="24677688" y="13557229"/>
              <a:ext cx="2743200" cy="2057400"/>
            </a:xfrm>
            <a:prstGeom prst="rect">
              <a:avLst/>
            </a:prstGeom>
          </p:spPr>
        </p:pic>
        <p:pic>
          <p:nvPicPr>
            <p:cNvPr id="38" name="Picture 37" descr="A close-up of a sphere&#10;&#10;Description automatically generated">
              <a:extLst>
                <a:ext uri="{FF2B5EF4-FFF2-40B4-BE49-F238E27FC236}">
                  <a16:creationId xmlns:a16="http://schemas.microsoft.com/office/drawing/2014/main" id="{592F69BC-239C-7573-C7D4-CA5B415167E5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/>
            <a:stretch>
              <a:fillRect/>
            </a:stretch>
          </p:blipFill>
          <p:spPr>
            <a:xfrm>
              <a:off x="27430495" y="13337253"/>
              <a:ext cx="2438400" cy="2438400"/>
            </a:xfrm>
            <a:prstGeom prst="rect">
              <a:avLst/>
            </a:prstGeom>
          </p:spPr>
        </p:pic>
        <p:pic>
          <p:nvPicPr>
            <p:cNvPr id="39" name="Picture 38" descr="A close up of a sphere&#10;&#10;Description automatically generated">
              <a:extLst>
                <a:ext uri="{FF2B5EF4-FFF2-40B4-BE49-F238E27FC236}">
                  <a16:creationId xmlns:a16="http://schemas.microsoft.com/office/drawing/2014/main" id="{B6C790A0-4B19-9EDD-BB93-1CDDBDC5F24B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/>
            <a:stretch>
              <a:fillRect/>
            </a:stretch>
          </p:blipFill>
          <p:spPr>
            <a:xfrm>
              <a:off x="29869969" y="13337253"/>
              <a:ext cx="2438400" cy="2438400"/>
            </a:xfrm>
            <a:prstGeom prst="rect">
              <a:avLst/>
            </a:prstGeom>
          </p:spPr>
        </p:pic>
        <p:pic>
          <p:nvPicPr>
            <p:cNvPr id="40" name="Picture 39" descr="A silver ball on a plate&#10;&#10;Description automatically generated">
              <a:extLst>
                <a:ext uri="{FF2B5EF4-FFF2-40B4-BE49-F238E27FC236}">
                  <a16:creationId xmlns:a16="http://schemas.microsoft.com/office/drawing/2014/main" id="{08D828EE-45D1-BFD2-6F65-6B3124375B0A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/>
            <a:stretch>
              <a:fillRect/>
            </a:stretch>
          </p:blipFill>
          <p:spPr>
            <a:xfrm>
              <a:off x="24677688" y="18463881"/>
              <a:ext cx="2743200" cy="2057400"/>
            </a:xfrm>
            <a:prstGeom prst="rect">
              <a:avLst/>
            </a:prstGeom>
          </p:spPr>
        </p:pic>
        <p:pic>
          <p:nvPicPr>
            <p:cNvPr id="41" name="Picture 40" descr="A close-up of a sphere&#10;&#10;Description automatically generated">
              <a:extLst>
                <a:ext uri="{FF2B5EF4-FFF2-40B4-BE49-F238E27FC236}">
                  <a16:creationId xmlns:a16="http://schemas.microsoft.com/office/drawing/2014/main" id="{283A93A8-003A-7F08-D61D-F63B214AF1F0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/>
            <a:stretch>
              <a:fillRect/>
            </a:stretch>
          </p:blipFill>
          <p:spPr>
            <a:xfrm>
              <a:off x="27430495" y="18314605"/>
              <a:ext cx="2438400" cy="2438400"/>
            </a:xfrm>
            <a:prstGeom prst="rect">
              <a:avLst/>
            </a:prstGeom>
          </p:spPr>
        </p:pic>
        <p:pic>
          <p:nvPicPr>
            <p:cNvPr id="42" name="Picture 41" descr="A close up of a sphere&#10;&#10;Description automatically generated">
              <a:extLst>
                <a:ext uri="{FF2B5EF4-FFF2-40B4-BE49-F238E27FC236}">
                  <a16:creationId xmlns:a16="http://schemas.microsoft.com/office/drawing/2014/main" id="{8D2EBC18-6B45-0DF4-7619-B39E6CABAFD8}"/>
                </a:ext>
              </a:extLst>
            </p:cNvPr>
            <p:cNvPicPr>
              <a:picLocks noChangeAspect="1"/>
            </p:cNvPicPr>
            <p:nvPr/>
          </p:nvPicPr>
          <p:blipFill>
            <a:blip r:embed="rId37"/>
            <a:stretch>
              <a:fillRect/>
            </a:stretch>
          </p:blipFill>
          <p:spPr>
            <a:xfrm>
              <a:off x="29869969" y="18314605"/>
              <a:ext cx="2438400" cy="2438400"/>
            </a:xfrm>
            <a:prstGeom prst="rect">
              <a:avLst/>
            </a:prstGeom>
          </p:spPr>
        </p:pic>
        <p:pic>
          <p:nvPicPr>
            <p:cNvPr id="43" name="Picture 42" descr="A bus on the road&#10;&#10;Description automatically generated">
              <a:extLst>
                <a:ext uri="{FF2B5EF4-FFF2-40B4-BE49-F238E27FC236}">
                  <a16:creationId xmlns:a16="http://schemas.microsoft.com/office/drawing/2014/main" id="{8FD78C68-F1DF-D42F-E033-1B2DB2EAE5B4}"/>
                </a:ext>
              </a:extLst>
            </p:cNvPr>
            <p:cNvPicPr>
              <a:picLocks noChangeAspect="1"/>
            </p:cNvPicPr>
            <p:nvPr/>
          </p:nvPicPr>
          <p:blipFill>
            <a:blip r:embed="rId38"/>
            <a:stretch>
              <a:fillRect/>
            </a:stretch>
          </p:blipFill>
          <p:spPr>
            <a:xfrm>
              <a:off x="24677688" y="15989345"/>
              <a:ext cx="2743200" cy="2057400"/>
            </a:xfrm>
            <a:prstGeom prst="rect">
              <a:avLst/>
            </a:prstGeom>
          </p:spPr>
        </p:pic>
        <p:pic>
          <p:nvPicPr>
            <p:cNvPr id="44" name="Picture 43" descr="A reflection of trees in a mirror&#10;&#10;Description automatically generated">
              <a:extLst>
                <a:ext uri="{FF2B5EF4-FFF2-40B4-BE49-F238E27FC236}">
                  <a16:creationId xmlns:a16="http://schemas.microsoft.com/office/drawing/2014/main" id="{46DBE90C-DD80-B622-225E-945CF298B896}"/>
                </a:ext>
              </a:extLst>
            </p:cNvPr>
            <p:cNvPicPr>
              <a:picLocks noChangeAspect="1"/>
            </p:cNvPicPr>
            <p:nvPr/>
          </p:nvPicPr>
          <p:blipFill>
            <a:blip r:embed="rId39"/>
            <a:stretch>
              <a:fillRect/>
            </a:stretch>
          </p:blipFill>
          <p:spPr>
            <a:xfrm>
              <a:off x="27430495" y="15840069"/>
              <a:ext cx="2438400" cy="2438400"/>
            </a:xfrm>
            <a:prstGeom prst="rect">
              <a:avLst/>
            </a:prstGeom>
          </p:spPr>
        </p:pic>
        <p:pic>
          <p:nvPicPr>
            <p:cNvPr id="45" name="Picture 44" descr="A reflection of a light in a sphere&#10;&#10;Description automatically generated">
              <a:extLst>
                <a:ext uri="{FF2B5EF4-FFF2-40B4-BE49-F238E27FC236}">
                  <a16:creationId xmlns:a16="http://schemas.microsoft.com/office/drawing/2014/main" id="{1FF700A6-10F3-1607-33F0-3CA8BC3A3B9F}"/>
                </a:ext>
              </a:extLst>
            </p:cNvPr>
            <p:cNvPicPr>
              <a:picLocks noChangeAspect="1"/>
            </p:cNvPicPr>
            <p:nvPr/>
          </p:nvPicPr>
          <p:blipFill>
            <a:blip r:embed="rId40"/>
            <a:stretch>
              <a:fillRect/>
            </a:stretch>
          </p:blipFill>
          <p:spPr>
            <a:xfrm>
              <a:off x="29869969" y="15840069"/>
              <a:ext cx="2438400" cy="2438400"/>
            </a:xfrm>
            <a:prstGeom prst="rect">
              <a:avLst/>
            </a:prstGeom>
          </p:spPr>
        </p:pic>
        <p:pic>
          <p:nvPicPr>
            <p:cNvPr id="46" name="Picture 45" descr="A reflection of a lighthouse on a reflective ball above a body of water&#10;&#10;Description automatically generated">
              <a:extLst>
                <a:ext uri="{FF2B5EF4-FFF2-40B4-BE49-F238E27FC236}">
                  <a16:creationId xmlns:a16="http://schemas.microsoft.com/office/drawing/2014/main" id="{72CAD792-AF65-FBAE-3F59-000D10DB1878}"/>
                </a:ext>
              </a:extLst>
            </p:cNvPr>
            <p:cNvPicPr>
              <a:picLocks noChangeAspect="1"/>
            </p:cNvPicPr>
            <p:nvPr/>
          </p:nvPicPr>
          <p:blipFill>
            <a:blip r:embed="rId41"/>
            <a:stretch>
              <a:fillRect/>
            </a:stretch>
          </p:blipFill>
          <p:spPr>
            <a:xfrm>
              <a:off x="16908326" y="16032026"/>
              <a:ext cx="2743200" cy="2057400"/>
            </a:xfrm>
            <a:prstGeom prst="rect">
              <a:avLst/>
            </a:prstGeom>
          </p:spPr>
        </p:pic>
        <p:pic>
          <p:nvPicPr>
            <p:cNvPr id="47" name="Picture 46" descr="A reflection of a river and a grassy field&#10;&#10;Description automatically generated">
              <a:extLst>
                <a:ext uri="{FF2B5EF4-FFF2-40B4-BE49-F238E27FC236}">
                  <a16:creationId xmlns:a16="http://schemas.microsoft.com/office/drawing/2014/main" id="{F85D3E36-91DA-1BE2-2C31-23A4DFDF5470}"/>
                </a:ext>
              </a:extLst>
            </p:cNvPr>
            <p:cNvPicPr>
              <a:picLocks noChangeAspect="1"/>
            </p:cNvPicPr>
            <p:nvPr/>
          </p:nvPicPr>
          <p:blipFill>
            <a:blip r:embed="rId42"/>
            <a:stretch>
              <a:fillRect/>
            </a:stretch>
          </p:blipFill>
          <p:spPr>
            <a:xfrm>
              <a:off x="19660972" y="15841526"/>
              <a:ext cx="2438400" cy="2438400"/>
            </a:xfrm>
            <a:prstGeom prst="rect">
              <a:avLst/>
            </a:prstGeom>
          </p:spPr>
        </p:pic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32437800-C063-152B-3239-EEA5676EC4EB}"/>
                </a:ext>
              </a:extLst>
            </p:cNvPr>
            <p:cNvPicPr>
              <a:picLocks noChangeAspect="1"/>
            </p:cNvPicPr>
            <p:nvPr/>
          </p:nvPicPr>
          <p:blipFill>
            <a:blip r:embed="rId43"/>
            <a:stretch>
              <a:fillRect/>
            </a:stretch>
          </p:blipFill>
          <p:spPr>
            <a:xfrm>
              <a:off x="22105916" y="15841526"/>
              <a:ext cx="2438400" cy="2438400"/>
            </a:xfrm>
            <a:prstGeom prst="rect">
              <a:avLst/>
            </a:prstGeom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8FF9775F-58FA-1BBF-52BB-0CD25A3F7FC4}"/>
                </a:ext>
              </a:extLst>
            </p:cNvPr>
            <p:cNvSpPr txBox="1"/>
            <p:nvPr/>
          </p:nvSpPr>
          <p:spPr>
            <a:xfrm>
              <a:off x="20434376" y="3170955"/>
              <a:ext cx="891591" cy="338554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pPr algn="ctr"/>
              <a:r>
                <a:rPr lang="en-US" sz="1600" b="1">
                  <a:latin typeface="Arial"/>
                  <a:ea typeface="MS PGothic"/>
                  <a:cs typeface="Arial"/>
                </a:rPr>
                <a:t>Normal</a:t>
              </a:r>
              <a:endParaRPr lang="en-US"/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0A81B20B-D1DC-0601-1075-FC3764127A5B}"/>
                </a:ext>
              </a:extLst>
            </p:cNvPr>
            <p:cNvSpPr txBox="1"/>
            <p:nvPr/>
          </p:nvSpPr>
          <p:spPr>
            <a:xfrm>
              <a:off x="22565235" y="3170955"/>
              <a:ext cx="1606530" cy="338554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pPr algn="ctr"/>
              <a:r>
                <a:rPr lang="en-US" sz="1600" b="1">
                  <a:latin typeface="Arial"/>
                  <a:ea typeface="MS PGothic"/>
                  <a:cs typeface="Arial"/>
                </a:rPr>
                <a:t>Underexposed</a:t>
              </a:r>
              <a:endParaRPr lang="en-US"/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CF487A1A-ED7B-7058-F1F9-5F75641A3D4B}"/>
                </a:ext>
              </a:extLst>
            </p:cNvPr>
            <p:cNvSpPr txBox="1"/>
            <p:nvPr/>
          </p:nvSpPr>
          <p:spPr>
            <a:xfrm>
              <a:off x="28204489" y="3174419"/>
              <a:ext cx="891591" cy="338554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pPr algn="ctr"/>
              <a:r>
                <a:rPr lang="en-US" sz="1600" b="1">
                  <a:latin typeface="Arial"/>
                  <a:ea typeface="MS PGothic"/>
                  <a:cs typeface="Arial"/>
                </a:rPr>
                <a:t>Normal</a:t>
              </a:r>
              <a:endParaRPr lang="en-US"/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F5F0CAEB-EE9D-A0B5-4619-48F62131B189}"/>
                </a:ext>
              </a:extLst>
            </p:cNvPr>
            <p:cNvSpPr txBox="1"/>
            <p:nvPr/>
          </p:nvSpPr>
          <p:spPr>
            <a:xfrm>
              <a:off x="30285184" y="3174419"/>
              <a:ext cx="1606530" cy="338554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pPr algn="ctr"/>
              <a:r>
                <a:rPr lang="en-US" sz="1600" b="1">
                  <a:latin typeface="Arial"/>
                  <a:ea typeface="MS PGothic"/>
                  <a:cs typeface="Arial"/>
                </a:rPr>
                <a:t>Underexposed</a:t>
              </a:r>
              <a:endParaRPr lang="en-US"/>
            </a:p>
          </p:txBody>
        </p:sp>
      </p:grpSp>
      <p:grpSp>
        <p:nvGrpSpPr>
          <p:cNvPr id="842" name="Group 841">
            <a:extLst>
              <a:ext uri="{FF2B5EF4-FFF2-40B4-BE49-F238E27FC236}">
                <a16:creationId xmlns:a16="http://schemas.microsoft.com/office/drawing/2014/main" id="{8634EDE0-6FAB-DE36-3F3C-0D2F4B31FCDE}"/>
              </a:ext>
            </a:extLst>
          </p:cNvPr>
          <p:cNvGrpSpPr/>
          <p:nvPr/>
        </p:nvGrpSpPr>
        <p:grpSpPr>
          <a:xfrm>
            <a:off x="1874295" y="6765697"/>
            <a:ext cx="10080744" cy="9266329"/>
            <a:chOff x="32932886" y="9788769"/>
            <a:chExt cx="10080744" cy="9266329"/>
          </a:xfrm>
        </p:grpSpPr>
        <p:pic>
          <p:nvPicPr>
            <p:cNvPr id="843" name="Picture 4">
              <a:extLst>
                <a:ext uri="{FF2B5EF4-FFF2-40B4-BE49-F238E27FC236}">
                  <a16:creationId xmlns:a16="http://schemas.microsoft.com/office/drawing/2014/main" id="{A19D54D8-B514-A642-C0CD-0F8C69D755B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942205" y="11326151"/>
              <a:ext cx="2048779" cy="15343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44" name="Picture 2">
              <a:extLst>
                <a:ext uri="{FF2B5EF4-FFF2-40B4-BE49-F238E27FC236}">
                  <a16:creationId xmlns:a16="http://schemas.microsoft.com/office/drawing/2014/main" id="{DF0152DF-8D73-1247-A5DD-F3DE850075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942357" y="9788769"/>
              <a:ext cx="2048776" cy="15343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45" name="Picture 12">
              <a:extLst>
                <a:ext uri="{FF2B5EF4-FFF2-40B4-BE49-F238E27FC236}">
                  <a16:creationId xmlns:a16="http://schemas.microsoft.com/office/drawing/2014/main" id="{80E9CEE1-D7D9-C552-3A83-588227FB1B9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940092" y="14383984"/>
              <a:ext cx="2035953" cy="1524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46" name="Picture 8">
              <a:extLst>
                <a:ext uri="{FF2B5EF4-FFF2-40B4-BE49-F238E27FC236}">
                  <a16:creationId xmlns:a16="http://schemas.microsoft.com/office/drawing/2014/main" id="{D4C5D28B-315E-3F6D-454F-3DFCB5A6551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932940" y="12859264"/>
              <a:ext cx="2035953" cy="1524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47" name="Picture 6">
              <a:extLst>
                <a:ext uri="{FF2B5EF4-FFF2-40B4-BE49-F238E27FC236}">
                  <a16:creationId xmlns:a16="http://schemas.microsoft.com/office/drawing/2014/main" id="{105B3B3F-E014-D51E-DED8-35F2A343924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940095" y="15908907"/>
              <a:ext cx="2048227" cy="15361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48" name="Picture 10">
              <a:extLst>
                <a:ext uri="{FF2B5EF4-FFF2-40B4-BE49-F238E27FC236}">
                  <a16:creationId xmlns:a16="http://schemas.microsoft.com/office/drawing/2014/main" id="{DF83972D-BCE2-EB16-C7DD-DC2688B9776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932886" y="17445076"/>
              <a:ext cx="2055443" cy="15415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49" name="Picture 16">
              <a:extLst>
                <a:ext uri="{FF2B5EF4-FFF2-40B4-BE49-F238E27FC236}">
                  <a16:creationId xmlns:a16="http://schemas.microsoft.com/office/drawing/2014/main" id="{304B6972-7110-E62A-A958-2ECF6A9236F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34001" y="14399809"/>
              <a:ext cx="2062578" cy="15469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50" name="Picture 18">
              <a:extLst>
                <a:ext uri="{FF2B5EF4-FFF2-40B4-BE49-F238E27FC236}">
                  <a16:creationId xmlns:a16="http://schemas.microsoft.com/office/drawing/2014/main" id="{5B9A72C9-A32B-82FD-6952-82585097755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29804" y="15948640"/>
              <a:ext cx="2070972" cy="15532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51" name="Picture 20">
              <a:extLst>
                <a:ext uri="{FF2B5EF4-FFF2-40B4-BE49-F238E27FC236}">
                  <a16:creationId xmlns:a16="http://schemas.microsoft.com/office/drawing/2014/main" id="{94F26400-4C06-8EE2-11FF-BFAFAB5EDF0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25607" y="17501869"/>
              <a:ext cx="2070972" cy="15532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852" name="Group 851">
              <a:extLst>
                <a:ext uri="{FF2B5EF4-FFF2-40B4-BE49-F238E27FC236}">
                  <a16:creationId xmlns:a16="http://schemas.microsoft.com/office/drawing/2014/main" id="{ACDA3583-5AC5-49FC-5038-D93A52914A5D}"/>
                </a:ext>
              </a:extLst>
            </p:cNvPr>
            <p:cNvGrpSpPr/>
            <p:nvPr/>
          </p:nvGrpSpPr>
          <p:grpSpPr>
            <a:xfrm>
              <a:off x="35144959" y="9831279"/>
              <a:ext cx="2699650" cy="1341497"/>
              <a:chOff x="35081605" y="9581632"/>
              <a:chExt cx="2827947" cy="1405250"/>
            </a:xfrm>
          </p:grpSpPr>
          <p:pic>
            <p:nvPicPr>
              <p:cNvPr id="878" name="Picture 2">
                <a:extLst>
                  <a:ext uri="{FF2B5EF4-FFF2-40B4-BE49-F238E27FC236}">
                    <a16:creationId xmlns:a16="http://schemas.microsoft.com/office/drawing/2014/main" id="{FE1F66FB-D0E6-1353-0516-C5B3BCACB12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5081605" y="9581632"/>
                <a:ext cx="1391168" cy="13911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79" name="Picture 4">
                <a:extLst>
                  <a:ext uri="{FF2B5EF4-FFF2-40B4-BE49-F238E27FC236}">
                    <a16:creationId xmlns:a16="http://schemas.microsoft.com/office/drawing/2014/main" id="{AA1D2C3D-1320-2108-674B-D8F57B801EC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518385" y="9595715"/>
                <a:ext cx="1391167" cy="13911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853" name="Picture 2">
              <a:extLst>
                <a:ext uri="{FF2B5EF4-FFF2-40B4-BE49-F238E27FC236}">
                  <a16:creationId xmlns:a16="http://schemas.microsoft.com/office/drawing/2014/main" id="{47D5AAF9-1BE9-551A-5AED-62462150A62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41256" y="11323093"/>
              <a:ext cx="2048227" cy="1536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54" name="Picture 48">
              <a:extLst>
                <a:ext uri="{FF2B5EF4-FFF2-40B4-BE49-F238E27FC236}">
                  <a16:creationId xmlns:a16="http://schemas.microsoft.com/office/drawing/2014/main" id="{F7C5909F-CBDA-D743-F451-1F0DD89A5BF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49549" y="9790955"/>
              <a:ext cx="2039934" cy="15299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55" name="Picture 14">
              <a:extLst>
                <a:ext uri="{FF2B5EF4-FFF2-40B4-BE49-F238E27FC236}">
                  <a16:creationId xmlns:a16="http://schemas.microsoft.com/office/drawing/2014/main" id="{ECF33E64-B5B2-8405-D23B-0BDD2E53FE4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39556" y="12861451"/>
              <a:ext cx="2051543" cy="15386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56" name="Picture 22">
              <a:extLst>
                <a:ext uri="{FF2B5EF4-FFF2-40B4-BE49-F238E27FC236}">
                  <a16:creationId xmlns:a16="http://schemas.microsoft.com/office/drawing/2014/main" id="{CBA2C14F-E7D0-7EC8-0864-6CFAA1AAB8D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44947" y="11446809"/>
              <a:ext cx="1333083" cy="1333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57" name="Picture 26">
              <a:extLst>
                <a:ext uri="{FF2B5EF4-FFF2-40B4-BE49-F238E27FC236}">
                  <a16:creationId xmlns:a16="http://schemas.microsoft.com/office/drawing/2014/main" id="{94AC2F15-219C-1825-C8B9-4A5BDB3C708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28770" y="11446809"/>
              <a:ext cx="1303598" cy="1303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58" name="Picture 28">
              <a:extLst>
                <a:ext uri="{FF2B5EF4-FFF2-40B4-BE49-F238E27FC236}">
                  <a16:creationId xmlns:a16="http://schemas.microsoft.com/office/drawing/2014/main" id="{902C5CC0-2C9E-C39C-1985-05694F693E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39918" y="12889965"/>
              <a:ext cx="1333083" cy="1333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59" name="Picture 30">
              <a:extLst>
                <a:ext uri="{FF2B5EF4-FFF2-40B4-BE49-F238E27FC236}">
                  <a16:creationId xmlns:a16="http://schemas.microsoft.com/office/drawing/2014/main" id="{65AFF84A-B899-1C58-BFBF-9445470EDFB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65813" y="12889964"/>
              <a:ext cx="1333083" cy="1333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0" name="Picture 32">
              <a:extLst>
                <a:ext uri="{FF2B5EF4-FFF2-40B4-BE49-F238E27FC236}">
                  <a16:creationId xmlns:a16="http://schemas.microsoft.com/office/drawing/2014/main" id="{C29C06EC-9B7B-D71D-AB71-3BE5AA9990B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83708" y="14441754"/>
              <a:ext cx="1332835" cy="1332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1" name="Picture 34">
              <a:extLst>
                <a:ext uri="{FF2B5EF4-FFF2-40B4-BE49-F238E27FC236}">
                  <a16:creationId xmlns:a16="http://schemas.microsoft.com/office/drawing/2014/main" id="{D7CE99F6-49DB-7EAC-6C7C-FDA23CF4EAD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95172" y="14419932"/>
              <a:ext cx="1321425" cy="13214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2" name="Picture 6">
              <a:extLst>
                <a:ext uri="{FF2B5EF4-FFF2-40B4-BE49-F238E27FC236}">
                  <a16:creationId xmlns:a16="http://schemas.microsoft.com/office/drawing/2014/main" id="{CDF7DD85-1A27-4F6A-C62E-A06E37A8407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63873" y="15975550"/>
              <a:ext cx="1345190" cy="13619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3" name="Picture 36">
              <a:extLst>
                <a:ext uri="{FF2B5EF4-FFF2-40B4-BE49-F238E27FC236}">
                  <a16:creationId xmlns:a16="http://schemas.microsoft.com/office/drawing/2014/main" id="{43BA6448-9623-85CF-2017-5855FE98E0F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601691" y="15957970"/>
              <a:ext cx="1335484" cy="13521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4" name="Picture 38">
              <a:extLst>
                <a:ext uri="{FF2B5EF4-FFF2-40B4-BE49-F238E27FC236}">
                  <a16:creationId xmlns:a16="http://schemas.microsoft.com/office/drawing/2014/main" id="{63231CC2-AEB5-7799-F4C3-928DAE8F54B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204024" y="17490792"/>
              <a:ext cx="1341470" cy="13581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5" name="Picture 40">
              <a:extLst>
                <a:ext uri="{FF2B5EF4-FFF2-40B4-BE49-F238E27FC236}">
                  <a16:creationId xmlns:a16="http://schemas.microsoft.com/office/drawing/2014/main" id="{04937304-FD5A-3214-7FBF-6156DE5C5B0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600456" y="17490792"/>
              <a:ext cx="1310697" cy="13270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6" name="Picture 42">
              <a:extLst>
                <a:ext uri="{FF2B5EF4-FFF2-40B4-BE49-F238E27FC236}">
                  <a16:creationId xmlns:a16="http://schemas.microsoft.com/office/drawing/2014/main" id="{1124F6FA-8229-31E0-11BC-EE9DAE243C4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218015" y="11342302"/>
              <a:ext cx="1345190" cy="13619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7" name="Picture 44">
              <a:extLst>
                <a:ext uri="{FF2B5EF4-FFF2-40B4-BE49-F238E27FC236}">
                  <a16:creationId xmlns:a16="http://schemas.microsoft.com/office/drawing/2014/main" id="{9EF55166-82A8-1D7C-A0E0-622214CEED8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66031" y="11320906"/>
              <a:ext cx="1345190" cy="13619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8" name="Picture 50">
              <a:extLst>
                <a:ext uri="{FF2B5EF4-FFF2-40B4-BE49-F238E27FC236}">
                  <a16:creationId xmlns:a16="http://schemas.microsoft.com/office/drawing/2014/main" id="{8B3BFDDE-9022-9E65-63B5-795750C50DA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268933" y="9844723"/>
              <a:ext cx="1344940" cy="13616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9" name="Picture 52">
              <a:extLst>
                <a:ext uri="{FF2B5EF4-FFF2-40B4-BE49-F238E27FC236}">
                  <a16:creationId xmlns:a16="http://schemas.microsoft.com/office/drawing/2014/main" id="{7015B55F-29AA-524C-E962-E1ECC38645E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63622" y="9811894"/>
              <a:ext cx="1350008" cy="13668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70" name="Picture 54">
              <a:extLst>
                <a:ext uri="{FF2B5EF4-FFF2-40B4-BE49-F238E27FC236}">
                  <a16:creationId xmlns:a16="http://schemas.microsoft.com/office/drawing/2014/main" id="{96F4EC70-5001-99E2-1877-4A0860129CD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218015" y="12958966"/>
              <a:ext cx="1327379" cy="13273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71" name="Picture 58">
              <a:extLst>
                <a:ext uri="{FF2B5EF4-FFF2-40B4-BE49-F238E27FC236}">
                  <a16:creationId xmlns:a16="http://schemas.microsoft.com/office/drawing/2014/main" id="{4538E788-6D05-FADC-C51C-1E4E053DBD2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66031" y="12967158"/>
              <a:ext cx="1327378" cy="13273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72" name="Picture 60">
              <a:extLst>
                <a:ext uri="{FF2B5EF4-FFF2-40B4-BE49-F238E27FC236}">
                  <a16:creationId xmlns:a16="http://schemas.microsoft.com/office/drawing/2014/main" id="{B94A565E-1C3D-BBC2-5325-EA2797DC0B0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222220" y="14504886"/>
              <a:ext cx="1336779" cy="13367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73" name="Picture 64">
              <a:extLst>
                <a:ext uri="{FF2B5EF4-FFF2-40B4-BE49-F238E27FC236}">
                  <a16:creationId xmlns:a16="http://schemas.microsoft.com/office/drawing/2014/main" id="{EE951B60-5104-9E0E-9753-1CA25B1C4FC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30885" y="14504886"/>
              <a:ext cx="1336779" cy="13367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74" name="Picture 66">
              <a:extLst>
                <a:ext uri="{FF2B5EF4-FFF2-40B4-BE49-F238E27FC236}">
                  <a16:creationId xmlns:a16="http://schemas.microsoft.com/office/drawing/2014/main" id="{571A1B86-4725-DEE3-84D0-1472EC06C4D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208615" y="16001169"/>
              <a:ext cx="1336779" cy="13363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75" name="Picture 68">
              <a:extLst>
                <a:ext uri="{FF2B5EF4-FFF2-40B4-BE49-F238E27FC236}">
                  <a16:creationId xmlns:a16="http://schemas.microsoft.com/office/drawing/2014/main" id="{BEDEDD6E-DBBD-68BA-E3A2-3155D88D940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30885" y="15965639"/>
              <a:ext cx="1336778" cy="13367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76" name="Picture 70">
              <a:extLst>
                <a:ext uri="{FF2B5EF4-FFF2-40B4-BE49-F238E27FC236}">
                  <a16:creationId xmlns:a16="http://schemas.microsoft.com/office/drawing/2014/main" id="{5E2221C0-B86C-7A0D-F8A5-1789C73FEBE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208615" y="17583268"/>
              <a:ext cx="1336778" cy="13367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77" name="Picture 72">
              <a:extLst>
                <a:ext uri="{FF2B5EF4-FFF2-40B4-BE49-F238E27FC236}">
                  <a16:creationId xmlns:a16="http://schemas.microsoft.com/office/drawing/2014/main" id="{57B011A5-6143-6588-0DF9-167E5B0E477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36607" y="17582941"/>
              <a:ext cx="1325334" cy="13253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91" name="TextBox 790">
            <a:extLst>
              <a:ext uri="{FF2B5EF4-FFF2-40B4-BE49-F238E27FC236}">
                <a16:creationId xmlns:a16="http://schemas.microsoft.com/office/drawing/2014/main" id="{FB3EE856-032C-706A-9923-436B98116694}"/>
              </a:ext>
            </a:extLst>
          </p:cNvPr>
          <p:cNvSpPr txBox="1"/>
          <p:nvPr/>
        </p:nvSpPr>
        <p:spPr>
          <a:xfrm>
            <a:off x="27456560" y="-3462769"/>
            <a:ext cx="220672" cy="600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5</a:t>
            </a:r>
            <a:endParaRPr lang="en-GB" sz="3600">
              <a:latin typeface="Arial"/>
              <a:cs typeface="Arial"/>
            </a:endParaRPr>
          </a:p>
        </p:txBody>
      </p:sp>
      <p:pic>
        <p:nvPicPr>
          <p:cNvPr id="1028" name="Picture 1027">
            <a:extLst>
              <a:ext uri="{FF2B5EF4-FFF2-40B4-BE49-F238E27FC236}">
                <a16:creationId xmlns:a16="http://schemas.microsoft.com/office/drawing/2014/main" id="{0BF6647B-DE81-96F2-CDA7-8FF475E83F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964"/>
          <a:stretch/>
        </p:blipFill>
        <p:spPr bwMode="auto">
          <a:xfrm>
            <a:off x="22698911" y="-4918464"/>
            <a:ext cx="3097333" cy="674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9" name="TextBox 785">
            <a:extLst>
              <a:ext uri="{FF2B5EF4-FFF2-40B4-BE49-F238E27FC236}">
                <a16:creationId xmlns:a16="http://schemas.microsoft.com/office/drawing/2014/main" id="{D9E93A9F-B76D-C2DD-FA79-4A1C7F190FE4}"/>
              </a:ext>
            </a:extLst>
          </p:cNvPr>
          <p:cNvSpPr txBox="1"/>
          <p:nvPr/>
        </p:nvSpPr>
        <p:spPr>
          <a:xfrm>
            <a:off x="22398174" y="-5172472"/>
            <a:ext cx="220672" cy="60071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1</a:t>
            </a:r>
            <a:endParaRPr lang="en-GB" sz="3600">
              <a:latin typeface="Arial"/>
              <a:cs typeface="Arial"/>
            </a:endParaRPr>
          </a:p>
        </p:txBody>
      </p:sp>
      <p:pic>
        <p:nvPicPr>
          <p:cNvPr id="1030" name="Graphic 8">
            <a:extLst>
              <a:ext uri="{FF2B5EF4-FFF2-40B4-BE49-F238E27FC236}">
                <a16:creationId xmlns:a16="http://schemas.microsoft.com/office/drawing/2014/main" id="{01F480D6-0E9B-0D0B-61EA-D05BB6B545D4}"/>
              </a:ext>
            </a:extLst>
          </p:cNvPr>
          <p:cNvPicPr>
            <a:picLocks noChangeAspect="1"/>
          </p:cNvPicPr>
          <p:nvPr/>
        </p:nvPicPr>
        <p:blipFill>
          <a:blip r:embed="rId69">
            <a:extLst>
              <a:ext uri="{96DAC541-7B7A-43D3-8B79-37D633B846F1}">
                <asvg:svgBlip xmlns:asvg="http://schemas.microsoft.com/office/drawing/2016/SVG/main" r:embed="rId70"/>
              </a:ext>
            </a:extLst>
          </a:blip>
          <a:stretch>
            <a:fillRect/>
          </a:stretch>
        </p:blipFill>
        <p:spPr>
          <a:xfrm>
            <a:off x="25978515" y="-4910830"/>
            <a:ext cx="3386411" cy="680909"/>
          </a:xfrm>
          <a:prstGeom prst="rect">
            <a:avLst/>
          </a:prstGeom>
        </p:spPr>
      </p:pic>
      <p:sp>
        <p:nvSpPr>
          <p:cNvPr id="1031" name="TextBox 786">
            <a:extLst>
              <a:ext uri="{FF2B5EF4-FFF2-40B4-BE49-F238E27FC236}">
                <a16:creationId xmlns:a16="http://schemas.microsoft.com/office/drawing/2014/main" id="{67BBED5B-F205-EE2D-9D3F-078C7E3FFA76}"/>
              </a:ext>
            </a:extLst>
          </p:cNvPr>
          <p:cNvSpPr txBox="1"/>
          <p:nvPr/>
        </p:nvSpPr>
        <p:spPr>
          <a:xfrm>
            <a:off x="26708451" y="-5078158"/>
            <a:ext cx="220672" cy="60071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2</a:t>
            </a:r>
            <a:endParaRPr lang="en-GB" sz="3600">
              <a:latin typeface="Arial"/>
              <a:cs typeface="Arial"/>
            </a:endParaRPr>
          </a:p>
        </p:txBody>
      </p:sp>
      <p:pic>
        <p:nvPicPr>
          <p:cNvPr id="1032" name="Picture 1031" descr="A purple text on a black background&#10;&#10;Description automatically generated">
            <a:extLst>
              <a:ext uri="{FF2B5EF4-FFF2-40B4-BE49-F238E27FC236}">
                <a16:creationId xmlns:a16="http://schemas.microsoft.com/office/drawing/2014/main" id="{EACE94AE-F750-E7E4-C4C2-3E0A07A5E012}"/>
              </a:ext>
            </a:extLst>
          </p:cNvPr>
          <p:cNvPicPr>
            <a:picLocks noChangeAspect="1"/>
          </p:cNvPicPr>
          <p:nvPr/>
        </p:nvPicPr>
        <p:blipFill rotWithShape="1">
          <a:blip r:embed="rId71"/>
          <a:srcRect l="10873" t="43350" r="10880" b="40831"/>
          <a:stretch/>
        </p:blipFill>
        <p:spPr>
          <a:xfrm>
            <a:off x="23384168" y="-4078024"/>
            <a:ext cx="3399683" cy="659448"/>
          </a:xfrm>
          <a:prstGeom prst="rect">
            <a:avLst/>
          </a:prstGeom>
        </p:spPr>
      </p:pic>
      <p:sp>
        <p:nvSpPr>
          <p:cNvPr id="1033" name="TextBox 787">
            <a:extLst>
              <a:ext uri="{FF2B5EF4-FFF2-40B4-BE49-F238E27FC236}">
                <a16:creationId xmlns:a16="http://schemas.microsoft.com/office/drawing/2014/main" id="{612B1EBE-B4AB-F4DC-852E-15F5451DCE84}"/>
              </a:ext>
            </a:extLst>
          </p:cNvPr>
          <p:cNvSpPr txBox="1"/>
          <p:nvPr/>
        </p:nvSpPr>
        <p:spPr>
          <a:xfrm>
            <a:off x="23167682" y="-4222814"/>
            <a:ext cx="220672" cy="60071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3</a:t>
            </a:r>
            <a:endParaRPr lang="en-GB" sz="3600">
              <a:latin typeface="Arial"/>
              <a:cs typeface="Arial"/>
            </a:endParaRPr>
          </a:p>
        </p:txBody>
      </p:sp>
      <p:pic>
        <p:nvPicPr>
          <p:cNvPr id="591" name="Picture 590" descr="A black background with colorful text&#10;&#10;Description automatically generated">
            <a:extLst>
              <a:ext uri="{FF2B5EF4-FFF2-40B4-BE49-F238E27FC236}">
                <a16:creationId xmlns:a16="http://schemas.microsoft.com/office/drawing/2014/main" id="{5380E66A-EC99-33E0-7C95-13FB1F074FA1}"/>
              </a:ext>
            </a:extLst>
          </p:cNvPr>
          <p:cNvPicPr>
            <a:picLocks noChangeAspect="1"/>
          </p:cNvPicPr>
          <p:nvPr/>
        </p:nvPicPr>
        <p:blipFill rotWithShape="1">
          <a:blip r:embed="rId72"/>
          <a:srcRect t="43113" r="54172" b="42993"/>
          <a:stretch/>
        </p:blipFill>
        <p:spPr>
          <a:xfrm>
            <a:off x="26933103" y="-4163076"/>
            <a:ext cx="2429035" cy="762085"/>
          </a:xfrm>
          <a:prstGeom prst="rect">
            <a:avLst/>
          </a:prstGeom>
        </p:spPr>
      </p:pic>
      <p:sp>
        <p:nvSpPr>
          <p:cNvPr id="597" name="TextBox 789">
            <a:extLst>
              <a:ext uri="{FF2B5EF4-FFF2-40B4-BE49-F238E27FC236}">
                <a16:creationId xmlns:a16="http://schemas.microsoft.com/office/drawing/2014/main" id="{79B12D59-757C-B8E7-6634-E1E980B3CF90}"/>
              </a:ext>
            </a:extLst>
          </p:cNvPr>
          <p:cNvSpPr txBox="1"/>
          <p:nvPr/>
        </p:nvSpPr>
        <p:spPr>
          <a:xfrm>
            <a:off x="26927770" y="-4245244"/>
            <a:ext cx="220672" cy="60071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4</a:t>
            </a:r>
            <a:endParaRPr lang="en-GB" sz="3600">
              <a:latin typeface="Arial"/>
              <a:cs typeface="Arial"/>
            </a:endParaRPr>
          </a:p>
        </p:txBody>
      </p:sp>
      <p:pic>
        <p:nvPicPr>
          <p:cNvPr id="598" name="Graphic 7">
            <a:extLst>
              <a:ext uri="{FF2B5EF4-FFF2-40B4-BE49-F238E27FC236}">
                <a16:creationId xmlns:a16="http://schemas.microsoft.com/office/drawing/2014/main" id="{F3057D38-C89F-3601-F0B1-AE9208DE0ECB}"/>
              </a:ext>
            </a:extLst>
          </p:cNvPr>
          <p:cNvPicPr>
            <a:picLocks noChangeAspect="1"/>
          </p:cNvPicPr>
          <p:nvPr/>
        </p:nvPicPr>
        <p:blipFill>
          <a:blip r:embed="rId73">
            <a:extLst>
              <a:ext uri="{96DAC541-7B7A-43D3-8B79-37D633B846F1}">
                <asvg:svgBlip xmlns:asvg="http://schemas.microsoft.com/office/drawing/2016/SVG/main" r:embed="rId74"/>
              </a:ext>
            </a:extLst>
          </a:blip>
          <a:stretch>
            <a:fillRect/>
          </a:stretch>
        </p:blipFill>
        <p:spPr>
          <a:xfrm>
            <a:off x="27688669" y="-3341081"/>
            <a:ext cx="1646805" cy="615020"/>
          </a:xfrm>
          <a:prstGeom prst="rect">
            <a:avLst/>
          </a:prstGeom>
        </p:spPr>
      </p:pic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579E4B5B-1A3B-CFD3-4190-FEBE816510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2525949"/>
              </p:ext>
            </p:extLst>
          </p:nvPr>
        </p:nvGraphicFramePr>
        <p:xfrm>
          <a:off x="32940955" y="4516917"/>
          <a:ext cx="9920732" cy="223837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933828">
                  <a:extLst>
                    <a:ext uri="{9D8B030D-6E8A-4147-A177-3AD203B41FA5}">
                      <a16:colId xmlns:a16="http://schemas.microsoft.com/office/drawing/2014/main" val="2875763960"/>
                    </a:ext>
                  </a:extLst>
                </a:gridCol>
                <a:gridCol w="1676303">
                  <a:extLst>
                    <a:ext uri="{9D8B030D-6E8A-4147-A177-3AD203B41FA5}">
                      <a16:colId xmlns:a16="http://schemas.microsoft.com/office/drawing/2014/main" val="1103125948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4080886344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111263997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6152079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5108261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83073400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822147217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568164676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9456014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274765339"/>
                    </a:ext>
                  </a:extLst>
                </a:gridCol>
              </a:tblGrid>
              <a:tr h="4857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Dataset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Method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Scale-invariant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Angular Error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Normalized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9094253"/>
                  </a:ext>
                </a:extLst>
              </a:tr>
              <a:tr h="247650"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Diffuse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059905"/>
                  </a:ext>
                </a:extLst>
              </a:tr>
              <a:tr h="247650">
                <a:tc rowSpan="2">
                  <a:txBody>
                    <a:bodyPr/>
                    <a:lstStyle/>
                    <a:p>
                      <a:pPr algn="ctr" fontAlgn="auto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Laval</a:t>
                      </a:r>
                    </a:p>
                    <a:p>
                      <a:pPr algn="ctr" fontAlgn="auto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Indoor</a:t>
                      </a:r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err="1">
                          <a:effectLst/>
                          <a:latin typeface="Calibri"/>
                        </a:rPr>
                        <a:t>StyleLight</a:t>
                      </a:r>
                      <a:r>
                        <a:rPr lang="en-US" sz="1700">
                          <a:effectLst/>
                          <a:latin typeface="Calibri"/>
                        </a:rPr>
                        <a:t>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0.55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4.24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4.74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6.78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0374357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 </a:t>
                      </a:r>
                      <a:r>
                        <a:rPr lang="en-US" sz="1700" b="1"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 b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(2)</a:t>
                      </a:r>
                      <a:r>
                        <a:rPr lang="en-US" sz="1700" b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(3)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0.33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3.42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5.94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9585457"/>
                  </a:ext>
                </a:extLst>
              </a:tr>
              <a:tr h="247650">
                <a:tc rowSpan="2">
                  <a:txBody>
                    <a:bodyPr/>
                    <a:lstStyle/>
                    <a:p>
                      <a:pPr algn="ctr" fontAlgn="auto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Poly </a:t>
                      </a:r>
                      <a:br>
                        <a:rPr lang="en-US" sz="1700"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Haven</a:t>
                      </a:r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>
                          <a:effectLst/>
                          <a:latin typeface="Calibri"/>
                        </a:rPr>
                        <a:t>StyleLight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0.64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3.53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7.12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8945661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 </a:t>
                      </a:r>
                      <a:r>
                        <a:rPr lang="en-US" sz="1700" b="1"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 b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(2)</a:t>
                      </a:r>
                      <a:r>
                        <a:rPr lang="en-US" sz="1700" b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(3)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0.66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3.60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4.29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5089405"/>
                  </a:ext>
                </a:extLst>
              </a:tr>
            </a:tbl>
          </a:graphicData>
        </a:graphic>
      </p:graphicFrame>
      <p:graphicFrame>
        <p:nvGraphicFramePr>
          <p:cNvPr id="34" name="Table 33">
            <a:extLst>
              <a:ext uri="{FF2B5EF4-FFF2-40B4-BE49-F238E27FC236}">
                <a16:creationId xmlns:a16="http://schemas.microsoft.com/office/drawing/2014/main" id="{43CD90C2-F2D0-BE71-1333-D0EE5F0ED5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1081285"/>
              </p:ext>
            </p:extLst>
          </p:nvPr>
        </p:nvGraphicFramePr>
        <p:xfrm>
          <a:off x="33437472" y="7402657"/>
          <a:ext cx="7695288" cy="20421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26774">
                  <a:extLst>
                    <a:ext uri="{9D8B030D-6E8A-4147-A177-3AD203B41FA5}">
                      <a16:colId xmlns:a16="http://schemas.microsoft.com/office/drawing/2014/main" val="2875763960"/>
                    </a:ext>
                  </a:extLst>
                </a:gridCol>
                <a:gridCol w="1606151">
                  <a:extLst>
                    <a:ext uri="{9D8B030D-6E8A-4147-A177-3AD203B41FA5}">
                      <a16:colId xmlns:a16="http://schemas.microsoft.com/office/drawing/2014/main" val="1103125948"/>
                    </a:ext>
                  </a:extLst>
                </a:gridCol>
                <a:gridCol w="1707961">
                  <a:extLst>
                    <a:ext uri="{9D8B030D-6E8A-4147-A177-3AD203B41FA5}">
                      <a16:colId xmlns:a16="http://schemas.microsoft.com/office/drawing/2014/main" val="615207961"/>
                    </a:ext>
                  </a:extLst>
                </a:gridCol>
                <a:gridCol w="1477062">
                  <a:extLst>
                    <a:ext uri="{9D8B030D-6E8A-4147-A177-3AD203B41FA5}">
                      <a16:colId xmlns:a16="http://schemas.microsoft.com/office/drawing/2014/main" val="2822147217"/>
                    </a:ext>
                  </a:extLst>
                </a:gridCol>
                <a:gridCol w="1577340">
                  <a:extLst>
                    <a:ext uri="{9D8B030D-6E8A-4147-A177-3AD203B41FA5}">
                      <a16:colId xmlns:a16="http://schemas.microsoft.com/office/drawing/2014/main" val="3274765339"/>
                    </a:ext>
                  </a:extLst>
                </a:gridCol>
              </a:tblGrid>
              <a:tr h="4857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Dataset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Method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>
                          <a:effectLst/>
                          <a:highlight>
                            <a:srgbClr val="CCABE7"/>
                          </a:highlight>
                          <a:latin typeface="+mn-lt"/>
                        </a:rPr>
                        <a:t>Scale-invariant RMSE ↓</a:t>
                      </a:r>
                      <a:endParaRPr lang="en-US" sz="1800">
                        <a:effectLst/>
                        <a:highlight>
                          <a:srgbClr val="CCABE7"/>
                        </a:highligh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>
                          <a:effectLst/>
                          <a:highlight>
                            <a:srgbClr val="CCABE7"/>
                          </a:highlight>
                          <a:latin typeface="+mn-lt"/>
                        </a:rPr>
                        <a:t>Angular Error ↓</a:t>
                      </a:r>
                      <a:endParaRPr lang="en-US" sz="1800">
                        <a:effectLst/>
                        <a:highlight>
                          <a:srgbClr val="CCABE7"/>
                        </a:highligh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>
                          <a:effectLst/>
                          <a:highlight>
                            <a:srgbClr val="CCABE7"/>
                          </a:highlight>
                          <a:latin typeface="+mn-lt"/>
                        </a:rPr>
                        <a:t>Normalized RMSE ↓</a:t>
                      </a:r>
                      <a:endParaRPr lang="en-US" sz="1800">
                        <a:effectLst/>
                        <a:highlight>
                          <a:srgbClr val="CCABE7"/>
                        </a:highligh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9094253"/>
                  </a:ext>
                </a:extLst>
              </a:tr>
              <a:tr h="247650">
                <a:tc rowSpan="2">
                  <a:txBody>
                    <a:bodyPr/>
                    <a:lstStyle/>
                    <a:p>
                      <a:pPr algn="ctr" fontAlgn="auto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Laval</a:t>
                      </a:r>
                    </a:p>
                    <a:p>
                      <a:pPr algn="ctr" fontAlgn="auto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Indoor</a:t>
                      </a:r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err="1">
                          <a:effectLst/>
                          <a:latin typeface="Calibri"/>
                        </a:rPr>
                        <a:t>StyleLight</a:t>
                      </a:r>
                      <a:r>
                        <a:rPr lang="en-US" sz="1700">
                          <a:effectLst/>
                          <a:latin typeface="Calibri"/>
                        </a:rPr>
                        <a:t>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0.55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6.78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0374357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5.94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9585457"/>
                  </a:ext>
                </a:extLst>
              </a:tr>
              <a:tr h="247650">
                <a:tc rowSpan="2">
                  <a:txBody>
                    <a:bodyPr/>
                    <a:lstStyle/>
                    <a:p>
                      <a:pPr algn="ctr" fontAlgn="auto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Poly </a:t>
                      </a:r>
                      <a:br>
                        <a:rPr lang="en-US" sz="1700"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Haven</a:t>
                      </a:r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>
                          <a:effectLst/>
                          <a:latin typeface="Calibri"/>
                        </a:rPr>
                        <a:t>StyleLight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0.64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7.12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8945661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0.66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4.29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5089405"/>
                  </a:ext>
                </a:extLst>
              </a:tr>
            </a:tbl>
          </a:graphicData>
        </a:graphic>
      </p:graphicFrame>
      <p:sp>
        <p:nvSpPr>
          <p:cNvPr id="35" name="TextBox 34">
            <a:extLst>
              <a:ext uri="{FF2B5EF4-FFF2-40B4-BE49-F238E27FC236}">
                <a16:creationId xmlns:a16="http://schemas.microsoft.com/office/drawing/2014/main" id="{A304B4AD-938F-5932-5FF1-8161AD129DA9}"/>
              </a:ext>
            </a:extLst>
          </p:cNvPr>
          <p:cNvSpPr txBox="1"/>
          <p:nvPr/>
        </p:nvSpPr>
        <p:spPr>
          <a:xfrm>
            <a:off x="2892325" y="17864820"/>
            <a:ext cx="478469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2. Particular noise maps are unreliable</a:t>
            </a:r>
            <a:r>
              <a:rPr lang="th-TH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 </a:t>
            </a:r>
            <a:r>
              <a:rPr lang="en-US" sz="2400">
                <a:latin typeface="Arial"/>
                <a:ea typeface="MS PGothic"/>
                <a:cs typeface="Segoe UI"/>
              </a:rPr>
              <a:t>in a very deterministic way. Some noise maps consistently lead to disco balls regardless of the input images, while </a:t>
            </a:r>
            <a:r>
              <a:rPr lang="en-US" sz="2400">
                <a:latin typeface="Arial"/>
                <a:ea typeface="MS PGothic"/>
                <a:cs typeface="Arial"/>
              </a:rPr>
              <a:t>a few “magic” noise maps always produce good results.</a:t>
            </a:r>
            <a:endParaRPr lang="en-US" sz="585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95504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C15C546A-CB82-3D4F-B7AA-DBEC7DB5AFFF}"/>
              </a:ext>
            </a:extLst>
          </p:cNvPr>
          <p:cNvGrpSpPr/>
          <p:nvPr/>
        </p:nvGrpSpPr>
        <p:grpSpPr>
          <a:xfrm>
            <a:off x="745358" y="4171951"/>
            <a:ext cx="4432263" cy="2381251"/>
            <a:chOff x="620599" y="1792358"/>
            <a:chExt cx="8861439" cy="4760842"/>
          </a:xfrm>
        </p:grpSpPr>
        <p:pic>
          <p:nvPicPr>
            <p:cNvPr id="2" name="Picture 1" descr="A person sitting on a chair with his feet on his back&#10;&#10;Description automatically generated">
              <a:extLst>
                <a:ext uri="{FF2B5EF4-FFF2-40B4-BE49-F238E27FC236}">
                  <a16:creationId xmlns:a16="http://schemas.microsoft.com/office/drawing/2014/main" id="{0FAC09D0-6084-9BCC-3ACF-621C388EC1B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08793" y="1792359"/>
              <a:ext cx="1696775" cy="1130078"/>
            </a:xfrm>
            <a:prstGeom prst="rect">
              <a:avLst/>
            </a:prstGeom>
          </p:spPr>
        </p:pic>
        <p:pic>
          <p:nvPicPr>
            <p:cNvPr id="3" name="Picture 2" descr="A castle surrounded by water with Bodiam Castle in the background&#10;&#10;Description automatically generated">
              <a:extLst>
                <a:ext uri="{FF2B5EF4-FFF2-40B4-BE49-F238E27FC236}">
                  <a16:creationId xmlns:a16="http://schemas.microsoft.com/office/drawing/2014/main" id="{0511E39F-D6D7-EA61-342A-659316376C3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06027" y="1792359"/>
              <a:ext cx="1688712" cy="1126357"/>
            </a:xfrm>
            <a:prstGeom prst="rect">
              <a:avLst/>
            </a:prstGeom>
          </p:spPr>
        </p:pic>
        <p:pic>
          <p:nvPicPr>
            <p:cNvPr id="4" name="Picture 3" descr="A panda eating from a bowl&#10;&#10;Description automatically generated">
              <a:extLst>
                <a:ext uri="{FF2B5EF4-FFF2-40B4-BE49-F238E27FC236}">
                  <a16:creationId xmlns:a16="http://schemas.microsoft.com/office/drawing/2014/main" id="{EE8A2081-E362-A5A6-4FD3-9FD08474466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01170" y="1792359"/>
              <a:ext cx="1688711" cy="1124708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A2510BFB-B30D-C0D7-9E29-2FBD5A49A9A4}"/>
                </a:ext>
              </a:extLst>
            </p:cNvPr>
            <p:cNvSpPr txBox="1"/>
            <p:nvPr/>
          </p:nvSpPr>
          <p:spPr>
            <a:xfrm>
              <a:off x="870204" y="2222080"/>
              <a:ext cx="2099845" cy="5538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/>
                <a:t>Input Image</a:t>
              </a:r>
            </a:p>
          </p:txBody>
        </p:sp>
        <p:pic>
          <p:nvPicPr>
            <p:cNvPr id="6" name="Picture 5" descr="A disco ball with a black background&#10;&#10;Description automatically generated">
              <a:extLst>
                <a:ext uri="{FF2B5EF4-FFF2-40B4-BE49-F238E27FC236}">
                  <a16:creationId xmlns:a16="http://schemas.microsoft.com/office/drawing/2014/main" id="{DD1F377D-DE96-8FEA-8E99-FE6F17FFC74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0243" y="3285549"/>
              <a:ext cx="1472359" cy="1472359"/>
            </a:xfrm>
            <a:prstGeom prst="rect">
              <a:avLst/>
            </a:prstGeom>
          </p:spPr>
        </p:pic>
        <p:pic>
          <p:nvPicPr>
            <p:cNvPr id="7" name="Picture 6" descr="A street with signs and people walking in the dark&#10;&#10;Description automatically generated with medium confidence">
              <a:extLst>
                <a:ext uri="{FF2B5EF4-FFF2-40B4-BE49-F238E27FC236}">
                  <a16:creationId xmlns:a16="http://schemas.microsoft.com/office/drawing/2014/main" id="{0EE9DAC4-CB81-4014-9816-9BAF7A06AF9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93327" y="1792358"/>
              <a:ext cx="1688711" cy="1126357"/>
            </a:xfrm>
            <a:prstGeom prst="rect">
              <a:avLst/>
            </a:prstGeom>
          </p:spPr>
        </p:pic>
        <p:pic>
          <p:nvPicPr>
            <p:cNvPr id="8" name="Picture 7" descr="A close up of a ball&#10;&#10;Description automatically generated">
              <a:extLst>
                <a:ext uri="{FF2B5EF4-FFF2-40B4-BE49-F238E27FC236}">
                  <a16:creationId xmlns:a16="http://schemas.microsoft.com/office/drawing/2014/main" id="{6702C6C2-24B3-EC9E-D919-D18E80B2045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80890" y="3280179"/>
              <a:ext cx="1472359" cy="1472359"/>
            </a:xfrm>
            <a:prstGeom prst="rect">
              <a:avLst/>
            </a:prstGeom>
          </p:spPr>
        </p:pic>
        <p:pic>
          <p:nvPicPr>
            <p:cNvPr id="9" name="Picture 8" descr="A close up of a ball&#10;&#10;Description automatically generated">
              <a:extLst>
                <a:ext uri="{FF2B5EF4-FFF2-40B4-BE49-F238E27FC236}">
                  <a16:creationId xmlns:a16="http://schemas.microsoft.com/office/drawing/2014/main" id="{7F502E33-C6AB-1600-51C4-F3CF3487B81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66042" y="3285548"/>
              <a:ext cx="1472359" cy="1472359"/>
            </a:xfrm>
            <a:prstGeom prst="rect">
              <a:avLst/>
            </a:prstGeom>
          </p:spPr>
        </p:pic>
        <p:pic>
          <p:nvPicPr>
            <p:cNvPr id="10" name="Picture 9" descr="A close up of a ball&#10;&#10;Description automatically generated">
              <a:extLst>
                <a:ext uri="{FF2B5EF4-FFF2-40B4-BE49-F238E27FC236}">
                  <a16:creationId xmlns:a16="http://schemas.microsoft.com/office/drawing/2014/main" id="{6E91F282-050A-6DA3-48E0-B97604F3A9D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62096" y="3276151"/>
              <a:ext cx="1472359" cy="1472359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1459BC7-CF55-15B1-B803-85E398DAD405}"/>
                </a:ext>
              </a:extLst>
            </p:cNvPr>
            <p:cNvSpPr txBox="1"/>
            <p:nvPr/>
          </p:nvSpPr>
          <p:spPr>
            <a:xfrm>
              <a:off x="775923" y="3632887"/>
              <a:ext cx="1891527" cy="9230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en-US" sz="1200" b="1"/>
                <a:t>Disco </a:t>
              </a:r>
            </a:p>
            <a:p>
              <a:pPr algn="r"/>
              <a:r>
                <a:rPr lang="en-US" sz="1200" b="1"/>
                <a:t>noise map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2DD36B5-3F71-CD0B-E237-9546D9D8890C}"/>
                </a:ext>
              </a:extLst>
            </p:cNvPr>
            <p:cNvSpPr txBox="1"/>
            <p:nvPr/>
          </p:nvSpPr>
          <p:spPr>
            <a:xfrm>
              <a:off x="620599" y="5203420"/>
              <a:ext cx="1978057" cy="923009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pPr algn="r"/>
              <a:r>
                <a:rPr lang="en-US" sz="1200" b="1"/>
                <a:t>"Magic"</a:t>
              </a:r>
            </a:p>
            <a:p>
              <a:pPr algn="r"/>
              <a:r>
                <a:rPr lang="en-US" sz="1200" b="1"/>
                <a:t> noise map</a:t>
              </a:r>
            </a:p>
          </p:txBody>
        </p:sp>
        <p:pic>
          <p:nvPicPr>
            <p:cNvPr id="14" name="Picture 13" descr="A close up of a sphere&#10;&#10;Description automatically generated">
              <a:extLst>
                <a:ext uri="{FF2B5EF4-FFF2-40B4-BE49-F238E27FC236}">
                  <a16:creationId xmlns:a16="http://schemas.microsoft.com/office/drawing/2014/main" id="{56ED2E3F-A43D-3284-42F6-7C937D7638C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26943" y="5027541"/>
              <a:ext cx="1525659" cy="1525659"/>
            </a:xfrm>
            <a:prstGeom prst="rect">
              <a:avLst/>
            </a:prstGeom>
          </p:spPr>
        </p:pic>
        <p:pic>
          <p:nvPicPr>
            <p:cNvPr id="15" name="Picture 14" descr="A reflection of a city in a mirror ball&#10;&#10;Description automatically generated">
              <a:extLst>
                <a:ext uri="{FF2B5EF4-FFF2-40B4-BE49-F238E27FC236}">
                  <a16:creationId xmlns:a16="http://schemas.microsoft.com/office/drawing/2014/main" id="{13BE2322-4A9B-325D-8985-4373327E0FE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80890" y="4976363"/>
              <a:ext cx="1525659" cy="1525659"/>
            </a:xfrm>
            <a:prstGeom prst="rect">
              <a:avLst/>
            </a:prstGeom>
          </p:spPr>
        </p:pic>
        <p:pic>
          <p:nvPicPr>
            <p:cNvPr id="17" name="Picture 16" descr="A close-up of a silver ball&#10;&#10;Description automatically generated">
              <a:extLst>
                <a:ext uri="{FF2B5EF4-FFF2-40B4-BE49-F238E27FC236}">
                  <a16:creationId xmlns:a16="http://schemas.microsoft.com/office/drawing/2014/main" id="{69539C36-850A-0A47-FC8B-34DCBA798BD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66042" y="4957916"/>
              <a:ext cx="1525659" cy="1525659"/>
            </a:xfrm>
            <a:prstGeom prst="rect">
              <a:avLst/>
            </a:prstGeom>
          </p:spPr>
        </p:pic>
        <p:pic>
          <p:nvPicPr>
            <p:cNvPr id="18" name="Picture 17" descr="A circular object with lights in the background&#10;&#10;Description automatically generated">
              <a:extLst>
                <a:ext uri="{FF2B5EF4-FFF2-40B4-BE49-F238E27FC236}">
                  <a16:creationId xmlns:a16="http://schemas.microsoft.com/office/drawing/2014/main" id="{E8187867-5C06-13B1-4715-96E9D904C024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56379" y="4957915"/>
              <a:ext cx="1525659" cy="1525659"/>
            </a:xfrm>
            <a:prstGeom prst="rect">
              <a:avLst/>
            </a:prstGeom>
          </p:spPr>
        </p:pic>
      </p:grpSp>
      <p:sp>
        <p:nvSpPr>
          <p:cNvPr id="766" name="สี่เหลี่ยมผืนผ้า 213">
            <a:extLst>
              <a:ext uri="{FF2B5EF4-FFF2-40B4-BE49-F238E27FC236}">
                <a16:creationId xmlns:a16="http://schemas.microsoft.com/office/drawing/2014/main" id="{91627B9D-7A14-46F0-B946-603B595A0CE3}"/>
              </a:ext>
            </a:extLst>
          </p:cNvPr>
          <p:cNvSpPr/>
          <p:nvPr/>
        </p:nvSpPr>
        <p:spPr>
          <a:xfrm>
            <a:off x="-11510048" y="18971901"/>
            <a:ext cx="10157175" cy="125838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grpSp>
        <p:nvGrpSpPr>
          <p:cNvPr id="479" name="Group 478">
            <a:extLst>
              <a:ext uri="{FF2B5EF4-FFF2-40B4-BE49-F238E27FC236}">
                <a16:creationId xmlns:a16="http://schemas.microsoft.com/office/drawing/2014/main" id="{0C701B98-0693-34B8-65B3-89E2F53B78A4}"/>
              </a:ext>
            </a:extLst>
          </p:cNvPr>
          <p:cNvGrpSpPr/>
          <p:nvPr/>
        </p:nvGrpSpPr>
        <p:grpSpPr>
          <a:xfrm>
            <a:off x="-15646479" y="16436699"/>
            <a:ext cx="9975906" cy="1738824"/>
            <a:chOff x="1364984" y="17869078"/>
            <a:chExt cx="9975906" cy="1738824"/>
          </a:xfrm>
        </p:grpSpPr>
        <p:grpSp>
          <p:nvGrpSpPr>
            <p:cNvPr id="481" name="Group 480">
              <a:extLst>
                <a:ext uri="{FF2B5EF4-FFF2-40B4-BE49-F238E27FC236}">
                  <a16:creationId xmlns:a16="http://schemas.microsoft.com/office/drawing/2014/main" id="{2037365B-3E2C-7FE7-5A7F-80F36447C5F5}"/>
                </a:ext>
              </a:extLst>
            </p:cNvPr>
            <p:cNvGrpSpPr/>
            <p:nvPr/>
          </p:nvGrpSpPr>
          <p:grpSpPr>
            <a:xfrm>
              <a:off x="1364984" y="17869078"/>
              <a:ext cx="9975906" cy="1738824"/>
              <a:chOff x="1364984" y="17869078"/>
              <a:chExt cx="9975906" cy="1738824"/>
            </a:xfrm>
          </p:grpSpPr>
          <p:grpSp>
            <p:nvGrpSpPr>
              <p:cNvPr id="484" name="Group 483">
                <a:extLst>
                  <a:ext uri="{FF2B5EF4-FFF2-40B4-BE49-F238E27FC236}">
                    <a16:creationId xmlns:a16="http://schemas.microsoft.com/office/drawing/2014/main" id="{A0A03A07-C150-8AF2-BFA2-66CA79671F8D}"/>
                  </a:ext>
                </a:extLst>
              </p:cNvPr>
              <p:cNvGrpSpPr/>
              <p:nvPr/>
            </p:nvGrpSpPr>
            <p:grpSpPr>
              <a:xfrm>
                <a:off x="1364984" y="17869078"/>
                <a:ext cx="9470738" cy="1738824"/>
                <a:chOff x="1106718" y="17468340"/>
                <a:chExt cx="11850832" cy="2211066"/>
              </a:xfrm>
            </p:grpSpPr>
            <p:pic>
              <p:nvPicPr>
                <p:cNvPr id="487" name="Picture 486" descr="A statue of a person&#10;&#10;Description automatically generated">
                  <a:extLst>
                    <a:ext uri="{FF2B5EF4-FFF2-40B4-BE49-F238E27FC236}">
                      <a16:creationId xmlns:a16="http://schemas.microsoft.com/office/drawing/2014/main" id="{22D8E0F5-8428-3A12-C00F-6513CB0C68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1308654" y="17928330"/>
                  <a:ext cx="1199274" cy="1699403"/>
                </a:xfrm>
                <a:prstGeom prst="rect">
                  <a:avLst/>
                </a:prstGeom>
              </p:spPr>
            </p:pic>
            <p:sp>
              <p:nvSpPr>
                <p:cNvPr id="488" name="TextBox 487">
                  <a:extLst>
                    <a:ext uri="{FF2B5EF4-FFF2-40B4-BE49-F238E27FC236}">
                      <a16:creationId xmlns:a16="http://schemas.microsoft.com/office/drawing/2014/main" id="{2BB56180-83E5-ADB0-1AF2-B51C1A308833}"/>
                    </a:ext>
                  </a:extLst>
                </p:cNvPr>
                <p:cNvSpPr txBox="1"/>
                <p:nvPr/>
              </p:nvSpPr>
              <p:spPr>
                <a:xfrm>
                  <a:off x="1106718" y="17468340"/>
                  <a:ext cx="1680527" cy="33855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sz="1600"/>
                    <a:t>Input Image</a:t>
                  </a:r>
                </a:p>
              </p:txBody>
            </p:sp>
            <p:pic>
              <p:nvPicPr>
                <p:cNvPr id="489" name="Picture 488" descr="A group of shiny balls&#10;&#10;Description automatically generated">
                  <a:extLst>
                    <a:ext uri="{FF2B5EF4-FFF2-40B4-BE49-F238E27FC236}">
                      <a16:creationId xmlns:a16="http://schemas.microsoft.com/office/drawing/2014/main" id="{99C0BFA2-3346-AEE7-F7DE-8C040E03ADB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15"/>
                <a:srcRect t="-1" b="33352"/>
                <a:stretch/>
              </p:blipFill>
              <p:spPr>
                <a:xfrm>
                  <a:off x="2718284" y="18104125"/>
                  <a:ext cx="3002568" cy="1500886"/>
                </a:xfrm>
                <a:prstGeom prst="rect">
                  <a:avLst/>
                </a:prstGeom>
              </p:spPr>
            </p:pic>
            <p:sp>
              <p:nvSpPr>
                <p:cNvPr id="490" name="TextBox 489">
                  <a:extLst>
                    <a:ext uri="{FF2B5EF4-FFF2-40B4-BE49-F238E27FC236}">
                      <a16:creationId xmlns:a16="http://schemas.microsoft.com/office/drawing/2014/main" id="{A8700BBE-D641-5A04-07F3-4951820FB875}"/>
                    </a:ext>
                  </a:extLst>
                </p:cNvPr>
                <p:cNvSpPr txBox="1"/>
                <p:nvPr/>
              </p:nvSpPr>
              <p:spPr>
                <a:xfrm>
                  <a:off x="3503877" y="17508305"/>
                  <a:ext cx="3160599" cy="430500"/>
                </a:xfrm>
                <a:prstGeom prst="rect">
                  <a:avLst/>
                </a:prstGeom>
                <a:noFill/>
              </p:spPr>
              <p:txBody>
                <a:bodyPr wrap="square" lIns="91440" tIns="45720" rIns="91440" bIns="45720" anchor="t">
                  <a:spAutoFit/>
                </a:bodyPr>
                <a:lstStyle/>
                <a:p>
                  <a:pPr algn="ctr"/>
                  <a:r>
                    <a:rPr lang="en-US" sz="1600">
                      <a:latin typeface="Arial"/>
                      <a:ea typeface="MS PGothic"/>
                      <a:cs typeface="Arial"/>
                    </a:rPr>
                    <a:t>Before iterative inpainting</a:t>
                  </a:r>
                </a:p>
              </p:txBody>
            </p:sp>
            <p:pic>
              <p:nvPicPr>
                <p:cNvPr id="496" name="Picture 495" descr="A close-up of a silver ball&#10;&#10;Description automatically generated">
                  <a:extLst>
                    <a:ext uri="{FF2B5EF4-FFF2-40B4-BE49-F238E27FC236}">
                      <a16:creationId xmlns:a16="http://schemas.microsoft.com/office/drawing/2014/main" id="{880D0A56-6886-5CF1-37ED-F0D1AD72240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7373579" y="18149696"/>
                  <a:ext cx="1517813" cy="1517814"/>
                </a:xfrm>
                <a:prstGeom prst="rect">
                  <a:avLst/>
                </a:prstGeom>
              </p:spPr>
            </p:pic>
            <p:pic>
              <p:nvPicPr>
                <p:cNvPr id="497" name="Picture 496" descr="A group of shiny silver balls&#10;&#10;Description automatically generated">
                  <a:extLst>
                    <a:ext uri="{FF2B5EF4-FFF2-40B4-BE49-F238E27FC236}">
                      <a16:creationId xmlns:a16="http://schemas.microsoft.com/office/drawing/2014/main" id="{2F20819D-1877-C34C-7CD5-63253F908CF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17"/>
                <a:srcRect b="33150"/>
                <a:stretch/>
              </p:blipFill>
              <p:spPr>
                <a:xfrm>
                  <a:off x="9011759" y="18161592"/>
                  <a:ext cx="3027280" cy="1517814"/>
                </a:xfrm>
                <a:prstGeom prst="rect">
                  <a:avLst/>
                </a:prstGeom>
              </p:spPr>
            </p:pic>
            <p:sp>
              <p:nvSpPr>
                <p:cNvPr id="499" name="TextBox 498">
                  <a:extLst>
                    <a:ext uri="{FF2B5EF4-FFF2-40B4-BE49-F238E27FC236}">
                      <a16:creationId xmlns:a16="http://schemas.microsoft.com/office/drawing/2014/main" id="{01507A1B-DF06-38FF-EF81-30E4F90D8EE6}"/>
                    </a:ext>
                  </a:extLst>
                </p:cNvPr>
                <p:cNvSpPr txBox="1"/>
                <p:nvPr/>
              </p:nvSpPr>
              <p:spPr>
                <a:xfrm>
                  <a:off x="7018916" y="17532928"/>
                  <a:ext cx="2163512" cy="33855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sz="1600"/>
                    <a:t>Median ball</a:t>
                  </a:r>
                </a:p>
              </p:txBody>
            </p:sp>
            <p:sp>
              <p:nvSpPr>
                <p:cNvPr id="500" name="TextBox 499">
                  <a:extLst>
                    <a:ext uri="{FF2B5EF4-FFF2-40B4-BE49-F238E27FC236}">
                      <a16:creationId xmlns:a16="http://schemas.microsoft.com/office/drawing/2014/main" id="{E126A6A9-B0DC-F69B-0CA9-E9C623527914}"/>
                    </a:ext>
                  </a:extLst>
                </p:cNvPr>
                <p:cNvSpPr txBox="1"/>
                <p:nvPr/>
              </p:nvSpPr>
              <p:spPr>
                <a:xfrm>
                  <a:off x="9928007" y="17502655"/>
                  <a:ext cx="3029543" cy="43050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sz="1600"/>
                    <a:t>After iterative inpainting</a:t>
                  </a:r>
                </a:p>
              </p:txBody>
            </p:sp>
          </p:grpSp>
          <p:pic>
            <p:nvPicPr>
              <p:cNvPr id="485" name="Picture 484" descr="A group of shiny silver balls&#10;&#10;Description automatically generated">
                <a:extLst>
                  <a:ext uri="{FF2B5EF4-FFF2-40B4-BE49-F238E27FC236}">
                    <a16:creationId xmlns:a16="http://schemas.microsoft.com/office/drawing/2014/main" id="{8F86294B-6532-0D36-8235-8E445AFB6C6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7"/>
              <a:srcRect t="66851" r="50011"/>
              <a:stretch/>
            </p:blipFill>
            <p:spPr>
              <a:xfrm>
                <a:off x="10101689" y="18403941"/>
                <a:ext cx="1212402" cy="593376"/>
              </a:xfrm>
              <a:prstGeom prst="rect">
                <a:avLst/>
              </a:prstGeom>
            </p:spPr>
          </p:pic>
          <p:pic>
            <p:nvPicPr>
              <p:cNvPr id="486" name="Picture 485" descr="A group of shiny silver balls&#10;&#10;Description automatically generated">
                <a:extLst>
                  <a:ext uri="{FF2B5EF4-FFF2-40B4-BE49-F238E27FC236}">
                    <a16:creationId xmlns:a16="http://schemas.microsoft.com/office/drawing/2014/main" id="{789611D9-91BC-CB14-9889-DA5FAF2E729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7"/>
              <a:srcRect l="49989" t="66851"/>
              <a:stretch/>
            </p:blipFill>
            <p:spPr>
              <a:xfrm>
                <a:off x="10107893" y="19004304"/>
                <a:ext cx="1232997" cy="603192"/>
              </a:xfrm>
              <a:prstGeom prst="rect">
                <a:avLst/>
              </a:prstGeom>
            </p:spPr>
          </p:pic>
        </p:grpSp>
        <p:pic>
          <p:nvPicPr>
            <p:cNvPr id="482" name="Picture 481" descr="A group of shiny balls&#10;&#10;Description automatically generated">
              <a:extLst>
                <a:ext uri="{FF2B5EF4-FFF2-40B4-BE49-F238E27FC236}">
                  <a16:creationId xmlns:a16="http://schemas.microsoft.com/office/drawing/2014/main" id="{293D8333-E47C-017D-0980-E99F748A1CD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5"/>
            <a:srcRect l="49727" t="66503" r="10" b="-385"/>
            <a:stretch/>
          </p:blipFill>
          <p:spPr>
            <a:xfrm>
              <a:off x="5042259" y="18959239"/>
              <a:ext cx="1192701" cy="593376"/>
            </a:xfrm>
            <a:prstGeom prst="rect">
              <a:avLst/>
            </a:prstGeom>
          </p:spPr>
        </p:pic>
        <p:pic>
          <p:nvPicPr>
            <p:cNvPr id="483" name="Picture 482" descr="A group of shiny balls&#10;&#10;Description automatically generated">
              <a:extLst>
                <a:ext uri="{FF2B5EF4-FFF2-40B4-BE49-F238E27FC236}">
                  <a16:creationId xmlns:a16="http://schemas.microsoft.com/office/drawing/2014/main" id="{45D3D736-523C-7BCB-558E-5DEF4FE6A55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5"/>
            <a:srcRect l="-351" t="66749" r="50088" b="-631"/>
            <a:stretch/>
          </p:blipFill>
          <p:spPr>
            <a:xfrm>
              <a:off x="5042260" y="18369077"/>
              <a:ext cx="1192701" cy="593376"/>
            </a:xfrm>
            <a:prstGeom prst="rect">
              <a:avLst/>
            </a:prstGeom>
          </p:spPr>
        </p:pic>
      </p:grpSp>
      <p:sp>
        <p:nvSpPr>
          <p:cNvPr id="508" name="TextBox 507">
            <a:extLst>
              <a:ext uri="{FF2B5EF4-FFF2-40B4-BE49-F238E27FC236}">
                <a16:creationId xmlns:a16="http://schemas.microsoft.com/office/drawing/2014/main" id="{2BA54E4E-22B3-7305-3742-E0F5939F70D5}"/>
              </a:ext>
            </a:extLst>
          </p:cNvPr>
          <p:cNvSpPr txBox="1"/>
          <p:nvPr/>
        </p:nvSpPr>
        <p:spPr>
          <a:xfrm>
            <a:off x="-13880229" y="12226518"/>
            <a:ext cx="101031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>
                <a:solidFill>
                  <a:srgbClr val="C00000"/>
                </a:solidFill>
                <a:latin typeface="Arial"/>
                <a:cs typeface="Arial"/>
              </a:rPr>
              <a:t>1.</a:t>
            </a:r>
            <a:r>
              <a:rPr lang="en-US" sz="2400" b="1">
                <a:solidFill>
                  <a:srgbClr val="C00000"/>
                </a:solidFill>
                <a:latin typeface="Arial"/>
                <a:cs typeface="Arial"/>
              </a:rPr>
              <a:t> How to reliably </a:t>
            </a:r>
            <a:r>
              <a:rPr lang="en-US" sz="2400" b="1" err="1">
                <a:solidFill>
                  <a:srgbClr val="C00000"/>
                </a:solidFill>
                <a:latin typeface="Arial"/>
                <a:cs typeface="Arial"/>
              </a:rPr>
              <a:t>inpaint</a:t>
            </a:r>
            <a:r>
              <a:rPr lang="en-US" sz="2400" b="1">
                <a:solidFill>
                  <a:srgbClr val="C00000"/>
                </a:solidFill>
                <a:latin typeface="Arial"/>
                <a:cs typeface="Arial"/>
              </a:rPr>
              <a:t> a chrome ball into input images?</a:t>
            </a:r>
            <a:endParaRPr lang="en-GB" sz="2400" b="1">
              <a:solidFill>
                <a:srgbClr val="C00000"/>
              </a:solidFill>
              <a:latin typeface="Arial"/>
              <a:cs typeface="Arial"/>
            </a:endParaRPr>
          </a:p>
        </p:txBody>
      </p:sp>
      <p:sp>
        <p:nvSpPr>
          <p:cNvPr id="514" name="TextBox 513">
            <a:extLst>
              <a:ext uri="{FF2B5EF4-FFF2-40B4-BE49-F238E27FC236}">
                <a16:creationId xmlns:a16="http://schemas.microsoft.com/office/drawing/2014/main" id="{31EFCA07-8582-EDCD-6644-8DFD3143D13A}"/>
              </a:ext>
            </a:extLst>
          </p:cNvPr>
          <p:cNvSpPr txBox="1"/>
          <p:nvPr/>
        </p:nvSpPr>
        <p:spPr>
          <a:xfrm>
            <a:off x="-10159257" y="10629284"/>
            <a:ext cx="97841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>
                <a:solidFill>
                  <a:srgbClr val="C00000"/>
                </a:solidFill>
              </a:rPr>
              <a:t>2. How to obtain HDR maps from LDR outputs of SDXL?</a:t>
            </a:r>
          </a:p>
        </p:txBody>
      </p:sp>
      <p:sp>
        <p:nvSpPr>
          <p:cNvPr id="491" name="TextBox 490">
            <a:extLst>
              <a:ext uri="{FF2B5EF4-FFF2-40B4-BE49-F238E27FC236}">
                <a16:creationId xmlns:a16="http://schemas.microsoft.com/office/drawing/2014/main" id="{8A3669DF-8412-837A-1895-16C8D9BD291C}"/>
              </a:ext>
            </a:extLst>
          </p:cNvPr>
          <p:cNvSpPr txBox="1"/>
          <p:nvPr/>
        </p:nvSpPr>
        <p:spPr>
          <a:xfrm>
            <a:off x="-10659143" y="13210553"/>
            <a:ext cx="9927846" cy="5847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>
                <a:latin typeface="Arial"/>
                <a:ea typeface="MS PGothic"/>
                <a:cs typeface="Arial"/>
              </a:rPr>
              <a:t>Existing SOTA diffusion-based methods failed to </a:t>
            </a:r>
            <a:r>
              <a:rPr lang="en-US" sz="1600" err="1">
                <a:latin typeface="Arial"/>
                <a:ea typeface="MS PGothic"/>
                <a:cs typeface="Arial"/>
              </a:rPr>
              <a:t>inpaint</a:t>
            </a:r>
            <a:r>
              <a:rPr lang="en-US" sz="1600">
                <a:latin typeface="Arial"/>
                <a:ea typeface="MS PGothic"/>
                <a:cs typeface="Arial"/>
              </a:rPr>
              <a:t> chrome balls. Some methods simply reconstructed </a:t>
            </a:r>
            <a:br>
              <a:rPr lang="en-US" sz="1600">
                <a:latin typeface="Arial"/>
                <a:cs typeface="Arial"/>
              </a:rPr>
            </a:br>
            <a:r>
              <a:rPr lang="en-US" sz="1600">
                <a:latin typeface="Arial"/>
                <a:ea typeface="MS PGothic"/>
                <a:cs typeface="Arial"/>
              </a:rPr>
              <a:t>the missing content whereas others produce results that do not reflect the surrounding environments.</a:t>
            </a:r>
          </a:p>
        </p:txBody>
      </p:sp>
      <p:sp>
        <p:nvSpPr>
          <p:cNvPr id="493" name="TextBox 492">
            <a:extLst>
              <a:ext uri="{FF2B5EF4-FFF2-40B4-BE49-F238E27FC236}">
                <a16:creationId xmlns:a16="http://schemas.microsoft.com/office/drawing/2014/main" id="{5BF2A799-9F8D-0335-7EEB-F28C17D04710}"/>
              </a:ext>
            </a:extLst>
          </p:cNvPr>
          <p:cNvSpPr txBox="1"/>
          <p:nvPr/>
        </p:nvSpPr>
        <p:spPr>
          <a:xfrm>
            <a:off x="-9843152" y="9862551"/>
            <a:ext cx="90941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/>
              <a:t>The </a:t>
            </a:r>
            <a:r>
              <a:rPr lang="en-US" sz="1600" err="1"/>
              <a:t>inpainted</a:t>
            </a:r>
            <a:r>
              <a:rPr lang="en-US" sz="1600"/>
              <a:t> result is not consistent. While majority produce a good light direction, some are not.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6C9E9F-9BBD-8E6C-A25A-F1350FF4A891}"/>
              </a:ext>
            </a:extLst>
          </p:cNvPr>
          <p:cNvSpPr txBox="1"/>
          <p:nvPr/>
        </p:nvSpPr>
        <p:spPr>
          <a:xfrm>
            <a:off x="-10173223" y="11263570"/>
            <a:ext cx="4291559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>
                <a:latin typeface="Arial"/>
                <a:ea typeface="MS PGothic"/>
                <a:cs typeface="Arial"/>
              </a:rPr>
              <a:t>Prompt underexposure but cannot control EV.</a:t>
            </a:r>
          </a:p>
        </p:txBody>
      </p:sp>
      <p:sp>
        <p:nvSpPr>
          <p:cNvPr id="459" name="TextBox 458">
            <a:extLst>
              <a:ext uri="{FF2B5EF4-FFF2-40B4-BE49-F238E27FC236}">
                <a16:creationId xmlns:a16="http://schemas.microsoft.com/office/drawing/2014/main" id="{D46D9B7A-5A5C-C456-661A-7EF19E9D9D2B}"/>
              </a:ext>
            </a:extLst>
          </p:cNvPr>
          <p:cNvSpPr txBox="1"/>
          <p:nvPr/>
        </p:nvSpPr>
        <p:spPr>
          <a:xfrm>
            <a:off x="-5786128" y="18398166"/>
            <a:ext cx="506162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rial"/>
                <a:ea typeface="MS PGothic"/>
                <a:cs typeface="Arial"/>
              </a:rPr>
              <a:t>A</a:t>
            </a:r>
          </a:p>
        </p:txBody>
      </p:sp>
      <p:sp>
        <p:nvSpPr>
          <p:cNvPr id="460" name="TextBox 459">
            <a:extLst>
              <a:ext uri="{FF2B5EF4-FFF2-40B4-BE49-F238E27FC236}">
                <a16:creationId xmlns:a16="http://schemas.microsoft.com/office/drawing/2014/main" id="{14C3D5CC-65FB-626C-EF7B-00A7726F6EFB}"/>
              </a:ext>
            </a:extLst>
          </p:cNvPr>
          <p:cNvSpPr txBox="1"/>
          <p:nvPr/>
        </p:nvSpPr>
        <p:spPr>
          <a:xfrm>
            <a:off x="-4626917" y="-673229"/>
            <a:ext cx="274320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In contrast, our method consistently produces a reflective chrome ball that perfectly fits the circle mask, captures the lighting condition, and includes convincing and plausible details​</a:t>
            </a:r>
            <a:endParaRPr lang="en-US"/>
          </a:p>
        </p:txBody>
      </p:sp>
      <p:grpSp>
        <p:nvGrpSpPr>
          <p:cNvPr id="461" name="Group 460">
            <a:extLst>
              <a:ext uri="{FF2B5EF4-FFF2-40B4-BE49-F238E27FC236}">
                <a16:creationId xmlns:a16="http://schemas.microsoft.com/office/drawing/2014/main" id="{8FEC460B-C6A5-B691-A522-76CA7C0826BA}"/>
              </a:ext>
            </a:extLst>
          </p:cNvPr>
          <p:cNvGrpSpPr/>
          <p:nvPr/>
        </p:nvGrpSpPr>
        <p:grpSpPr>
          <a:xfrm>
            <a:off x="-13664082" y="21940656"/>
            <a:ext cx="9902122" cy="5716322"/>
            <a:chOff x="369990" y="5258701"/>
            <a:chExt cx="11509051" cy="6643971"/>
          </a:xfrm>
        </p:grpSpPr>
        <p:pic>
          <p:nvPicPr>
            <p:cNvPr id="462" name="Picture 461">
              <a:extLst>
                <a:ext uri="{FF2B5EF4-FFF2-40B4-BE49-F238E27FC236}">
                  <a16:creationId xmlns:a16="http://schemas.microsoft.com/office/drawing/2014/main" id="{4573718A-AD4C-4229-4587-03C2ED1DC94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8"/>
            <a:srcRect l="751" t="457" r="743" b="50046"/>
            <a:stretch/>
          </p:blipFill>
          <p:spPr>
            <a:xfrm>
              <a:off x="4167285" y="5889979"/>
              <a:ext cx="1266990" cy="1222692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63" name="Picture 462">
              <a:extLst>
                <a:ext uri="{FF2B5EF4-FFF2-40B4-BE49-F238E27FC236}">
                  <a16:creationId xmlns:a16="http://schemas.microsoft.com/office/drawing/2014/main" id="{0D0F0C5D-0694-746F-5019-B43CF06F3A8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9"/>
            <a:srcRect l="655" t="464" r="50252"/>
            <a:stretch/>
          </p:blipFill>
          <p:spPr>
            <a:xfrm>
              <a:off x="2885226" y="5889979"/>
              <a:ext cx="1266733" cy="1222692"/>
            </a:xfrm>
            <a:prstGeom prst="rect">
              <a:avLst/>
            </a:prstGeom>
            <a:ln>
              <a:noFill/>
            </a:ln>
            <a:effectLst/>
          </p:spPr>
        </p:pic>
        <p:sp>
          <p:nvSpPr>
            <p:cNvPr id="464" name="TextBox 463">
              <a:extLst>
                <a:ext uri="{FF2B5EF4-FFF2-40B4-BE49-F238E27FC236}">
                  <a16:creationId xmlns:a16="http://schemas.microsoft.com/office/drawing/2014/main" id="{80213260-1994-5473-0D81-C27891E3C5FA}"/>
                </a:ext>
              </a:extLst>
            </p:cNvPr>
            <p:cNvSpPr txBox="1"/>
            <p:nvPr/>
          </p:nvSpPr>
          <p:spPr>
            <a:xfrm>
              <a:off x="4134135" y="5313269"/>
              <a:ext cx="1537860" cy="9658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1600" b="1"/>
                <a:t>Stable </a:t>
              </a:r>
            </a:p>
            <a:p>
              <a:pPr algn="ctr"/>
              <a:r>
                <a:rPr lang="en-US" sz="1600" b="1"/>
                <a:t>Diffusion XL</a:t>
              </a:r>
            </a:p>
          </p:txBody>
        </p:sp>
        <p:sp>
          <p:nvSpPr>
            <p:cNvPr id="466" name="TextBox 465">
              <a:extLst>
                <a:ext uri="{FF2B5EF4-FFF2-40B4-BE49-F238E27FC236}">
                  <a16:creationId xmlns:a16="http://schemas.microsoft.com/office/drawing/2014/main" id="{53631713-A47C-AF75-FC97-A96B2A956E9A}"/>
                </a:ext>
              </a:extLst>
            </p:cNvPr>
            <p:cNvSpPr txBox="1"/>
            <p:nvPr/>
          </p:nvSpPr>
          <p:spPr>
            <a:xfrm>
              <a:off x="2772554" y="5313269"/>
              <a:ext cx="1594601" cy="6796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b="1">
                  <a:latin typeface="Arial"/>
                  <a:ea typeface="Helvetica Neue Medium" panose="02000503000000020004" pitchFamily="2" charset="0"/>
                  <a:cs typeface="Arial"/>
                </a:rPr>
                <a:t>Blended</a:t>
              </a:r>
            </a:p>
            <a:p>
              <a:pPr algn="ctr"/>
              <a:r>
                <a:rPr lang="en-US" sz="1600" b="1">
                  <a:latin typeface="Arial"/>
                  <a:ea typeface="Helvetica Neue Medium" panose="02000503000000020004" pitchFamily="2" charset="0"/>
                  <a:cs typeface="Arial"/>
                </a:rPr>
                <a:t>Diffusion</a:t>
              </a:r>
            </a:p>
          </p:txBody>
        </p:sp>
        <p:pic>
          <p:nvPicPr>
            <p:cNvPr id="469" name="Picture 468">
              <a:extLst>
                <a:ext uri="{FF2B5EF4-FFF2-40B4-BE49-F238E27FC236}">
                  <a16:creationId xmlns:a16="http://schemas.microsoft.com/office/drawing/2014/main" id="{04A43573-3540-82D1-DD0F-1AC1EABEED8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0"/>
            <a:srcRect l="1157" t="75275" r="312" b="-235"/>
            <a:stretch/>
          </p:blipFill>
          <p:spPr>
            <a:xfrm>
              <a:off x="5449602" y="5898044"/>
              <a:ext cx="1257617" cy="1222115"/>
            </a:xfrm>
            <a:prstGeom prst="rect">
              <a:avLst/>
            </a:prstGeom>
            <a:ln>
              <a:noFill/>
            </a:ln>
            <a:effectLst/>
          </p:spPr>
        </p:pic>
        <p:sp>
          <p:nvSpPr>
            <p:cNvPr id="515" name="TextBox 514">
              <a:extLst>
                <a:ext uri="{FF2B5EF4-FFF2-40B4-BE49-F238E27FC236}">
                  <a16:creationId xmlns:a16="http://schemas.microsoft.com/office/drawing/2014/main" id="{53E0A58F-3735-E2D0-C1EC-58412C70561C}"/>
                </a:ext>
              </a:extLst>
            </p:cNvPr>
            <p:cNvSpPr txBox="1"/>
            <p:nvPr/>
          </p:nvSpPr>
          <p:spPr>
            <a:xfrm>
              <a:off x="5457658" y="5313269"/>
              <a:ext cx="1257380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1600" b="1"/>
                <a:t>Adobe</a:t>
              </a:r>
            </a:p>
            <a:p>
              <a:pPr algn="ctr"/>
              <a:r>
                <a:rPr lang="en-US" sz="1600" b="1"/>
                <a:t>Firefly</a:t>
              </a:r>
            </a:p>
          </p:txBody>
        </p:sp>
        <p:pic>
          <p:nvPicPr>
            <p:cNvPr id="516" name="Picture 515">
              <a:extLst>
                <a:ext uri="{FF2B5EF4-FFF2-40B4-BE49-F238E27FC236}">
                  <a16:creationId xmlns:a16="http://schemas.microsoft.com/office/drawing/2014/main" id="{3207A5A9-1EDE-96FE-9EF3-2E9CEA04CC9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0"/>
            <a:srcRect l="907" t="50208" r="-372" b="24809"/>
            <a:stretch/>
          </p:blipFill>
          <p:spPr>
            <a:xfrm>
              <a:off x="6722546" y="5889979"/>
              <a:ext cx="1269538" cy="1223268"/>
            </a:xfrm>
            <a:prstGeom prst="rect">
              <a:avLst/>
            </a:prstGeom>
            <a:ln>
              <a:noFill/>
            </a:ln>
            <a:effectLst/>
          </p:spPr>
        </p:pic>
        <p:sp>
          <p:nvSpPr>
            <p:cNvPr id="1042" name="TextBox 1041">
              <a:extLst>
                <a:ext uri="{FF2B5EF4-FFF2-40B4-BE49-F238E27FC236}">
                  <a16:creationId xmlns:a16="http://schemas.microsoft.com/office/drawing/2014/main" id="{41CD074D-BB79-7E6C-682F-3172912A2640}"/>
                </a:ext>
              </a:extLst>
            </p:cNvPr>
            <p:cNvSpPr txBox="1"/>
            <p:nvPr/>
          </p:nvSpPr>
          <p:spPr>
            <a:xfrm>
              <a:off x="6814437" y="5559515"/>
              <a:ext cx="1173549" cy="6796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b="1">
                  <a:latin typeface="Arial"/>
                  <a:cs typeface="Arial"/>
                </a:rPr>
                <a:t>DALL·E2 </a:t>
              </a:r>
              <a:endParaRPr lang="en-US" sz="1600" b="1">
                <a:latin typeface="Arial"/>
                <a:ea typeface="Helvetica Neue Medium" panose="02000503000000020004" pitchFamily="2" charset="0"/>
                <a:cs typeface="Arial"/>
              </a:endParaRPr>
            </a:p>
          </p:txBody>
        </p:sp>
        <p:pic>
          <p:nvPicPr>
            <p:cNvPr id="1051" name="Picture 1050">
              <a:extLst>
                <a:ext uri="{FF2B5EF4-FFF2-40B4-BE49-F238E27FC236}">
                  <a16:creationId xmlns:a16="http://schemas.microsoft.com/office/drawing/2014/main" id="{202E57CC-9AFD-9E5D-D061-93A814DFA6D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0"/>
            <a:srcRect l="535" t="127" b="74890"/>
            <a:stretch/>
          </p:blipFill>
          <p:spPr>
            <a:xfrm>
              <a:off x="8007411" y="5889979"/>
              <a:ext cx="1269538" cy="1223268"/>
            </a:xfrm>
            <a:prstGeom prst="rect">
              <a:avLst/>
            </a:prstGeom>
            <a:ln>
              <a:noFill/>
            </a:ln>
            <a:effectLst/>
          </p:spPr>
        </p:pic>
        <p:sp>
          <p:nvSpPr>
            <p:cNvPr id="1052" name="TextBox 1051">
              <a:extLst>
                <a:ext uri="{FF2B5EF4-FFF2-40B4-BE49-F238E27FC236}">
                  <a16:creationId xmlns:a16="http://schemas.microsoft.com/office/drawing/2014/main" id="{6B43F6D6-2956-C000-74C2-73BE45EE8F3F}"/>
                </a:ext>
              </a:extLst>
            </p:cNvPr>
            <p:cNvSpPr txBox="1"/>
            <p:nvPr/>
          </p:nvSpPr>
          <p:spPr>
            <a:xfrm>
              <a:off x="7864207" y="5313269"/>
              <a:ext cx="1660745" cy="67967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sz="1600" b="1">
                  <a:latin typeface="Arial"/>
                  <a:ea typeface="Helvetica Neue Medium" panose="02000503000000020004" pitchFamily="2" charset="0"/>
                  <a:cs typeface="Arial"/>
                </a:rPr>
                <a:t>Paint-By-</a:t>
              </a:r>
            </a:p>
            <a:p>
              <a:pPr algn="ctr"/>
              <a:r>
                <a:rPr lang="en-US" sz="1600" b="1">
                  <a:latin typeface="Arial"/>
                  <a:ea typeface="Helvetica Neue Medium" panose="02000503000000020004" pitchFamily="2" charset="0"/>
                  <a:cs typeface="Arial"/>
                </a:rPr>
                <a:t>Example</a:t>
              </a:r>
            </a:p>
          </p:txBody>
        </p:sp>
        <p:pic>
          <p:nvPicPr>
            <p:cNvPr id="1053" name="Picture 1052">
              <a:extLst>
                <a:ext uri="{FF2B5EF4-FFF2-40B4-BE49-F238E27FC236}">
                  <a16:creationId xmlns:a16="http://schemas.microsoft.com/office/drawing/2014/main" id="{B901775B-A9A5-9C6E-E9C1-EA94C625F7D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0"/>
            <a:srcRect l="563" t="25173" r="-28" b="49844"/>
            <a:stretch/>
          </p:blipFill>
          <p:spPr>
            <a:xfrm>
              <a:off x="9292274" y="5889979"/>
              <a:ext cx="1269539" cy="1223269"/>
            </a:xfrm>
            <a:prstGeom prst="rect">
              <a:avLst/>
            </a:prstGeom>
            <a:ln>
              <a:noFill/>
            </a:ln>
            <a:effectLst/>
          </p:spPr>
        </p:pic>
        <p:sp>
          <p:nvSpPr>
            <p:cNvPr id="1054" name="TextBox 1053">
              <a:extLst>
                <a:ext uri="{FF2B5EF4-FFF2-40B4-BE49-F238E27FC236}">
                  <a16:creationId xmlns:a16="http://schemas.microsoft.com/office/drawing/2014/main" id="{2C5F9488-376F-576D-714A-FCDAAC776267}"/>
                </a:ext>
              </a:extLst>
            </p:cNvPr>
            <p:cNvSpPr txBox="1"/>
            <p:nvPr/>
          </p:nvSpPr>
          <p:spPr>
            <a:xfrm>
              <a:off x="9243103" y="5258701"/>
              <a:ext cx="1367880" cy="6796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b="1">
                  <a:latin typeface="Arial"/>
                  <a:ea typeface="Helvetica Neue Medium" panose="02000503000000020004" pitchFamily="2" charset="0"/>
                  <a:cs typeface="Arial"/>
                </a:rPr>
                <a:t>IP-Adapter</a:t>
              </a:r>
            </a:p>
          </p:txBody>
        </p:sp>
        <p:sp>
          <p:nvSpPr>
            <p:cNvPr id="1055" name="TextBox 1054">
              <a:extLst>
                <a:ext uri="{FF2B5EF4-FFF2-40B4-BE49-F238E27FC236}">
                  <a16:creationId xmlns:a16="http://schemas.microsoft.com/office/drawing/2014/main" id="{07891E69-5D5C-3217-9708-3D0004325958}"/>
                </a:ext>
              </a:extLst>
            </p:cNvPr>
            <p:cNvSpPr txBox="1"/>
            <p:nvPr/>
          </p:nvSpPr>
          <p:spPr>
            <a:xfrm>
              <a:off x="563597" y="5397200"/>
              <a:ext cx="1883365" cy="3934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b="1">
                  <a:latin typeface="Arial"/>
                  <a:ea typeface="Helvetica Neue Medium" panose="02000503000000020004" pitchFamily="2" charset="0"/>
                  <a:cs typeface="Arial"/>
                </a:rPr>
                <a:t>Input image</a:t>
              </a:r>
            </a:p>
          </p:txBody>
        </p:sp>
        <p:pic>
          <p:nvPicPr>
            <p:cNvPr id="1056" name="Picture 1055" descr="A reflection of a building in a mirror&#10;&#10;Description automatically generated">
              <a:extLst>
                <a:ext uri="{FF2B5EF4-FFF2-40B4-BE49-F238E27FC236}">
                  <a16:creationId xmlns:a16="http://schemas.microsoft.com/office/drawing/2014/main" id="{01444BCF-7D2A-D5B4-6B89-9D37C99809B4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592168" y="5893297"/>
              <a:ext cx="1219373" cy="1219373"/>
            </a:xfrm>
            <a:prstGeom prst="rect">
              <a:avLst/>
            </a:prstGeom>
          </p:spPr>
        </p:pic>
        <p:sp>
          <p:nvSpPr>
            <p:cNvPr id="1057" name="TextBox 1056">
              <a:extLst>
                <a:ext uri="{FF2B5EF4-FFF2-40B4-BE49-F238E27FC236}">
                  <a16:creationId xmlns:a16="http://schemas.microsoft.com/office/drawing/2014/main" id="{BC5E2C7D-9A29-C357-C8BA-9819E955CB75}"/>
                </a:ext>
              </a:extLst>
            </p:cNvPr>
            <p:cNvSpPr txBox="1"/>
            <p:nvPr/>
          </p:nvSpPr>
          <p:spPr>
            <a:xfrm>
              <a:off x="10649835" y="5497933"/>
              <a:ext cx="1090294" cy="4650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>
                  <a:solidFill>
                    <a:srgbClr val="FF0000"/>
                  </a:solidFill>
                  <a:latin typeface="Arial"/>
                  <a:ea typeface="Helvetica Neue Medium" panose="02000503000000020004" pitchFamily="2" charset="0"/>
                  <a:cs typeface="Arial"/>
                </a:rPr>
                <a:t>Ours</a:t>
              </a:r>
            </a:p>
          </p:txBody>
        </p:sp>
        <p:pic>
          <p:nvPicPr>
            <p:cNvPr id="1058" name="Picture 2" descr="Taj Mahal India Pictures | Download Free Images on Unsplash">
              <a:extLst>
                <a:ext uri="{FF2B5EF4-FFF2-40B4-BE49-F238E27FC236}">
                  <a16:creationId xmlns:a16="http://schemas.microsoft.com/office/drawing/2014/main" id="{9071D49F-BA17-FF4C-6330-CD722A5096E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9992" y="5729959"/>
              <a:ext cx="2270582" cy="15144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60" name="Oval 1059">
              <a:extLst>
                <a:ext uri="{FF2B5EF4-FFF2-40B4-BE49-F238E27FC236}">
                  <a16:creationId xmlns:a16="http://schemas.microsoft.com/office/drawing/2014/main" id="{D379ACE0-E95D-C635-A842-1BA66EEDB986}"/>
                </a:ext>
              </a:extLst>
            </p:cNvPr>
            <p:cNvSpPr/>
            <p:nvPr/>
          </p:nvSpPr>
          <p:spPr>
            <a:xfrm>
              <a:off x="1227251" y="6188111"/>
              <a:ext cx="560474" cy="560474"/>
            </a:xfrm>
            <a:prstGeom prst="ellipse">
              <a:avLst/>
            </a:prstGeom>
            <a:noFill/>
            <a:ln>
              <a:solidFill>
                <a:srgbClr val="F804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1061" name="Rectangle 1060">
              <a:extLst>
                <a:ext uri="{FF2B5EF4-FFF2-40B4-BE49-F238E27FC236}">
                  <a16:creationId xmlns:a16="http://schemas.microsoft.com/office/drawing/2014/main" id="{28EFC7FB-B0FB-A067-22D5-7A6E9FE5D840}"/>
                </a:ext>
              </a:extLst>
            </p:cNvPr>
            <p:cNvSpPr/>
            <p:nvPr/>
          </p:nvSpPr>
          <p:spPr>
            <a:xfrm>
              <a:off x="1186865" y="6145185"/>
              <a:ext cx="648908" cy="648908"/>
            </a:xfrm>
            <a:prstGeom prst="rect">
              <a:avLst/>
            </a:prstGeom>
            <a:noFill/>
            <a:ln>
              <a:solidFill>
                <a:srgbClr val="04008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pic>
          <p:nvPicPr>
            <p:cNvPr id="1062" name="Picture 1061" descr="A room with chairs and tables&#10;&#10;Description automatically generated">
              <a:extLst>
                <a:ext uri="{FF2B5EF4-FFF2-40B4-BE49-F238E27FC236}">
                  <a16:creationId xmlns:a16="http://schemas.microsoft.com/office/drawing/2014/main" id="{A857A675-3173-8A06-E860-9FB9EF1F6790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9991" y="7284903"/>
              <a:ext cx="2270582" cy="1512242"/>
            </a:xfrm>
            <a:prstGeom prst="rect">
              <a:avLst/>
            </a:prstGeom>
          </p:spPr>
        </p:pic>
        <p:pic>
          <p:nvPicPr>
            <p:cNvPr id="1063" name="Picture 1062" descr="A close-up of a statue&#10;&#10;Description automatically generated">
              <a:extLst>
                <a:ext uri="{FF2B5EF4-FFF2-40B4-BE49-F238E27FC236}">
                  <a16:creationId xmlns:a16="http://schemas.microsoft.com/office/drawing/2014/main" id="{626CA02F-A3E3-5860-7643-59AB273F3C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9990" y="8837666"/>
              <a:ext cx="2270582" cy="1512243"/>
            </a:xfrm>
            <a:prstGeom prst="rect">
              <a:avLst/>
            </a:prstGeom>
          </p:spPr>
        </p:pic>
        <p:pic>
          <p:nvPicPr>
            <p:cNvPr id="1064" name="Picture 1063" descr="A train on the tracks with trees in the background&#10;&#10;Description automatically generated">
              <a:extLst>
                <a:ext uri="{FF2B5EF4-FFF2-40B4-BE49-F238E27FC236}">
                  <a16:creationId xmlns:a16="http://schemas.microsoft.com/office/drawing/2014/main" id="{8B53D363-ABB8-8B0D-3D9F-57626827ECC9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9990" y="10390430"/>
              <a:ext cx="2270581" cy="1512242"/>
            </a:xfrm>
            <a:prstGeom prst="rect">
              <a:avLst/>
            </a:prstGeom>
          </p:spPr>
        </p:pic>
        <p:pic>
          <p:nvPicPr>
            <p:cNvPr id="1065" name="Picture 1064" descr="A group of silver objects on a table&#10;&#10;Description automatically generated">
              <a:extLst>
                <a:ext uri="{FF2B5EF4-FFF2-40B4-BE49-F238E27FC236}">
                  <a16:creationId xmlns:a16="http://schemas.microsoft.com/office/drawing/2014/main" id="{371FE6FD-951E-A4D6-FA01-64D890DC8C3A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5226" y="7416845"/>
              <a:ext cx="1270800" cy="1270800"/>
            </a:xfrm>
            <a:prstGeom prst="rect">
              <a:avLst/>
            </a:prstGeom>
          </p:spPr>
        </p:pic>
        <p:pic>
          <p:nvPicPr>
            <p:cNvPr id="1066" name="Picture 1065" descr="A room with a table and chairs&#10;&#10;Description automatically generated">
              <a:extLst>
                <a:ext uri="{FF2B5EF4-FFF2-40B4-BE49-F238E27FC236}">
                  <a16:creationId xmlns:a16="http://schemas.microsoft.com/office/drawing/2014/main" id="{748D18F5-C182-013B-E74B-49394B4E237A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38696" y="7416845"/>
              <a:ext cx="1270800" cy="1270800"/>
            </a:xfrm>
            <a:prstGeom prst="rect">
              <a:avLst/>
            </a:prstGeom>
          </p:spPr>
        </p:pic>
        <p:pic>
          <p:nvPicPr>
            <p:cNvPr id="1067" name="Picture 1066" descr="A mirror ball on a chair&#10;&#10;Description automatically generated">
              <a:extLst>
                <a:ext uri="{FF2B5EF4-FFF2-40B4-BE49-F238E27FC236}">
                  <a16:creationId xmlns:a16="http://schemas.microsoft.com/office/drawing/2014/main" id="{C5924B4A-B059-5BB2-B362-84A1672458E4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54206" y="7416845"/>
              <a:ext cx="1270800" cy="1270800"/>
            </a:xfrm>
            <a:prstGeom prst="rect">
              <a:avLst/>
            </a:prstGeom>
          </p:spPr>
        </p:pic>
        <p:pic>
          <p:nvPicPr>
            <p:cNvPr id="1068" name="Picture 1067" descr="A large grey ball in a room&#10;&#10;Description automatically generated">
              <a:extLst>
                <a:ext uri="{FF2B5EF4-FFF2-40B4-BE49-F238E27FC236}">
                  <a16:creationId xmlns:a16="http://schemas.microsoft.com/office/drawing/2014/main" id="{B6F39563-42C6-CB7E-F7FB-67BFC4A068CF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307676" y="7416845"/>
              <a:ext cx="1270800" cy="1270800"/>
            </a:xfrm>
            <a:prstGeom prst="rect">
              <a:avLst/>
            </a:prstGeom>
          </p:spPr>
        </p:pic>
        <p:pic>
          <p:nvPicPr>
            <p:cNvPr id="1069" name="Picture 1068" descr="A room with a round table and chairs&#10;&#10;Description automatically generated">
              <a:extLst>
                <a:ext uri="{FF2B5EF4-FFF2-40B4-BE49-F238E27FC236}">
                  <a16:creationId xmlns:a16="http://schemas.microsoft.com/office/drawing/2014/main" id="{5D300FC2-D0FA-CA61-5356-29DCAC8ADD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23186" y="7416845"/>
              <a:ext cx="1270800" cy="1270800"/>
            </a:xfrm>
            <a:prstGeom prst="rect">
              <a:avLst/>
            </a:prstGeom>
          </p:spPr>
        </p:pic>
        <p:pic>
          <p:nvPicPr>
            <p:cNvPr id="1070" name="Picture 1069" descr="A mirror ball on a table&#10;&#10;Description automatically generated">
              <a:extLst>
                <a:ext uri="{FF2B5EF4-FFF2-40B4-BE49-F238E27FC236}">
                  <a16:creationId xmlns:a16="http://schemas.microsoft.com/office/drawing/2014/main" id="{A4B097FE-B541-F7B4-A92E-9D52C43BCA91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69716" y="7416845"/>
              <a:ext cx="1270800" cy="1270800"/>
            </a:xfrm>
            <a:prstGeom prst="rect">
              <a:avLst/>
            </a:prstGeom>
          </p:spPr>
        </p:pic>
        <p:pic>
          <p:nvPicPr>
            <p:cNvPr id="1071" name="Picture 1070" descr="A mirror ball in a room&#10;&#10;Description automatically generated">
              <a:extLst>
                <a:ext uri="{FF2B5EF4-FFF2-40B4-BE49-F238E27FC236}">
                  <a16:creationId xmlns:a16="http://schemas.microsoft.com/office/drawing/2014/main" id="{C37A3B3A-381F-DBCE-6E0B-F69F78CAE5E9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592168" y="7416845"/>
              <a:ext cx="1270800" cy="1270800"/>
            </a:xfrm>
            <a:prstGeom prst="rect">
              <a:avLst/>
            </a:prstGeom>
          </p:spPr>
        </p:pic>
        <p:pic>
          <p:nvPicPr>
            <p:cNvPr id="1072" name="Picture 1071" descr="A circular object with a circular frame&#10;&#10;Description automatically generated with medium confidence">
              <a:extLst>
                <a:ext uri="{FF2B5EF4-FFF2-40B4-BE49-F238E27FC236}">
                  <a16:creationId xmlns:a16="http://schemas.microsoft.com/office/drawing/2014/main" id="{C7FB23C3-6989-D551-5BF3-C8523A2CB23C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5226" y="8968326"/>
              <a:ext cx="1270800" cy="1270800"/>
            </a:xfrm>
            <a:prstGeom prst="rect">
              <a:avLst/>
            </a:prstGeom>
          </p:spPr>
        </p:pic>
        <p:pic>
          <p:nvPicPr>
            <p:cNvPr id="1073" name="Picture 1072" descr="A close-up of a statue&#10;&#10;Description automatically generated">
              <a:extLst>
                <a:ext uri="{FF2B5EF4-FFF2-40B4-BE49-F238E27FC236}">
                  <a16:creationId xmlns:a16="http://schemas.microsoft.com/office/drawing/2014/main" id="{B6A3F724-8008-7F38-61DF-B86A0F2123A3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38696" y="8968326"/>
              <a:ext cx="1270800" cy="1270800"/>
            </a:xfrm>
            <a:prstGeom prst="rect">
              <a:avLst/>
            </a:prstGeom>
          </p:spPr>
        </p:pic>
        <p:pic>
          <p:nvPicPr>
            <p:cNvPr id="1074" name="Picture 1073" descr="A close-up of a metal ball&#10;&#10;Description automatically generated">
              <a:extLst>
                <a:ext uri="{FF2B5EF4-FFF2-40B4-BE49-F238E27FC236}">
                  <a16:creationId xmlns:a16="http://schemas.microsoft.com/office/drawing/2014/main" id="{7A0DFB8E-6945-AD8B-9528-0948C058F8ED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54206" y="8968326"/>
              <a:ext cx="1270800" cy="1270800"/>
            </a:xfrm>
            <a:prstGeom prst="rect">
              <a:avLst/>
            </a:prstGeom>
          </p:spPr>
        </p:pic>
        <p:pic>
          <p:nvPicPr>
            <p:cNvPr id="1075" name="Picture 1074" descr="A circular object with a building in the middle&#10;&#10;Description automatically generated">
              <a:extLst>
                <a:ext uri="{FF2B5EF4-FFF2-40B4-BE49-F238E27FC236}">
                  <a16:creationId xmlns:a16="http://schemas.microsoft.com/office/drawing/2014/main" id="{B4F06816-5BEF-1A08-BEA0-1EFE54C00496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307676" y="8968326"/>
              <a:ext cx="1270800" cy="1270800"/>
            </a:xfrm>
            <a:prstGeom prst="rect">
              <a:avLst/>
            </a:prstGeom>
          </p:spPr>
        </p:pic>
        <p:pic>
          <p:nvPicPr>
            <p:cNvPr id="1076" name="Picture 1075" descr="A golden ball with a red circle around it&#10;&#10;Description automatically generated">
              <a:extLst>
                <a:ext uri="{FF2B5EF4-FFF2-40B4-BE49-F238E27FC236}">
                  <a16:creationId xmlns:a16="http://schemas.microsoft.com/office/drawing/2014/main" id="{CBFA2741-DBC0-AE04-5D0D-02E8B05C577B}"/>
                </a:ext>
              </a:extLst>
            </p:cNvPr>
            <p:cNvPicPr>
              <a:picLocks noChangeAspect="1"/>
            </p:cNvPicPr>
            <p:nvPr/>
          </p:nvPicPr>
          <p:blipFill>
            <a:blip r:embed="rId3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23186" y="8968326"/>
              <a:ext cx="1270800" cy="1270800"/>
            </a:xfrm>
            <a:prstGeom prst="rect">
              <a:avLst/>
            </a:prstGeom>
          </p:spPr>
        </p:pic>
        <p:pic>
          <p:nvPicPr>
            <p:cNvPr id="1077" name="Picture 1076" descr="A close-up of a sphere&#10;&#10;Description automatically generated">
              <a:extLst>
                <a:ext uri="{FF2B5EF4-FFF2-40B4-BE49-F238E27FC236}">
                  <a16:creationId xmlns:a16="http://schemas.microsoft.com/office/drawing/2014/main" id="{0313C5FC-64B3-CBD9-404A-AA8218A3EC97}"/>
                </a:ext>
              </a:extLst>
            </p:cNvPr>
            <p:cNvPicPr>
              <a:picLocks noChangeAspect="1"/>
            </p:cNvPicPr>
            <p:nvPr/>
          </p:nvPicPr>
          <p:blipFill>
            <a:blip r:embed="rId3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69716" y="8968326"/>
              <a:ext cx="1270800" cy="1270800"/>
            </a:xfrm>
            <a:prstGeom prst="rect">
              <a:avLst/>
            </a:prstGeom>
          </p:spPr>
        </p:pic>
        <p:pic>
          <p:nvPicPr>
            <p:cNvPr id="1078" name="Picture 1077" descr="A close-up of a reflection of a desert landscape&#10;&#10;Description automatically generated">
              <a:extLst>
                <a:ext uri="{FF2B5EF4-FFF2-40B4-BE49-F238E27FC236}">
                  <a16:creationId xmlns:a16="http://schemas.microsoft.com/office/drawing/2014/main" id="{E2D750FA-70C2-5A89-9455-579CAA714509}"/>
                </a:ext>
              </a:extLst>
            </p:cNvPr>
            <p:cNvPicPr>
              <a:picLocks noChangeAspect="1"/>
            </p:cNvPicPr>
            <p:nvPr/>
          </p:nvPicPr>
          <p:blipFill>
            <a:blip r:embed="rId3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592168" y="8968326"/>
              <a:ext cx="1270800" cy="1270800"/>
            </a:xfrm>
            <a:prstGeom prst="rect">
              <a:avLst/>
            </a:prstGeom>
          </p:spPr>
        </p:pic>
        <p:pic>
          <p:nvPicPr>
            <p:cNvPr id="1079" name="Picture 1078" descr="A mirror ball with trees in the background&#10;&#10;Description automatically generated">
              <a:extLst>
                <a:ext uri="{FF2B5EF4-FFF2-40B4-BE49-F238E27FC236}">
                  <a16:creationId xmlns:a16="http://schemas.microsoft.com/office/drawing/2014/main" id="{C71AE65D-E114-64A7-9857-033B867C37C3}"/>
                </a:ext>
              </a:extLst>
            </p:cNvPr>
            <p:cNvPicPr>
              <a:picLocks noChangeAspect="1"/>
            </p:cNvPicPr>
            <p:nvPr/>
          </p:nvPicPr>
          <p:blipFill>
            <a:blip r:embed="rId4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5226" y="10570686"/>
              <a:ext cx="1270800" cy="1270800"/>
            </a:xfrm>
            <a:prstGeom prst="rect">
              <a:avLst/>
            </a:prstGeom>
          </p:spPr>
        </p:pic>
        <p:pic>
          <p:nvPicPr>
            <p:cNvPr id="1080" name="Picture 1079" descr="A tree with orange and yellow leaves&#10;&#10;Description automatically generated">
              <a:extLst>
                <a:ext uri="{FF2B5EF4-FFF2-40B4-BE49-F238E27FC236}">
                  <a16:creationId xmlns:a16="http://schemas.microsoft.com/office/drawing/2014/main" id="{5F527929-A169-DDD9-9803-5AC0AEF28CEF}"/>
                </a:ext>
              </a:extLst>
            </p:cNvPr>
            <p:cNvPicPr>
              <a:picLocks noChangeAspect="1"/>
            </p:cNvPicPr>
            <p:nvPr/>
          </p:nvPicPr>
          <p:blipFill>
            <a:blip r:embed="rId4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38696" y="10570686"/>
              <a:ext cx="1270800" cy="1270800"/>
            </a:xfrm>
            <a:prstGeom prst="rect">
              <a:avLst/>
            </a:prstGeom>
          </p:spPr>
        </p:pic>
        <p:pic>
          <p:nvPicPr>
            <p:cNvPr id="1081" name="Picture 1080" descr="A silver ball with a red circle around it&#10;&#10;Description automatically generated">
              <a:extLst>
                <a:ext uri="{FF2B5EF4-FFF2-40B4-BE49-F238E27FC236}">
                  <a16:creationId xmlns:a16="http://schemas.microsoft.com/office/drawing/2014/main" id="{0DC44417-CF83-0624-ED81-C1DAB5C5A774}"/>
                </a:ext>
              </a:extLst>
            </p:cNvPr>
            <p:cNvPicPr>
              <a:picLocks noChangeAspect="1"/>
            </p:cNvPicPr>
            <p:nvPr/>
          </p:nvPicPr>
          <p:blipFill>
            <a:blip r:embed="rId4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54206" y="10570686"/>
              <a:ext cx="1270800" cy="1270800"/>
            </a:xfrm>
            <a:prstGeom prst="rect">
              <a:avLst/>
            </a:prstGeom>
          </p:spPr>
        </p:pic>
        <p:pic>
          <p:nvPicPr>
            <p:cNvPr id="1082" name="Picture 1081" descr="A reflection of a blue sky in a circle&#10;&#10;Description automatically generated">
              <a:extLst>
                <a:ext uri="{FF2B5EF4-FFF2-40B4-BE49-F238E27FC236}">
                  <a16:creationId xmlns:a16="http://schemas.microsoft.com/office/drawing/2014/main" id="{D009DF61-CF95-B2FB-5DDE-3AB445A12AE9}"/>
                </a:ext>
              </a:extLst>
            </p:cNvPr>
            <p:cNvPicPr>
              <a:picLocks noChangeAspect="1"/>
            </p:cNvPicPr>
            <p:nvPr/>
          </p:nvPicPr>
          <p:blipFill>
            <a:blip r:embed="rId4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307676" y="10570686"/>
              <a:ext cx="1270800" cy="1270800"/>
            </a:xfrm>
            <a:prstGeom prst="rect">
              <a:avLst/>
            </a:prstGeom>
          </p:spPr>
        </p:pic>
        <p:pic>
          <p:nvPicPr>
            <p:cNvPr id="1083" name="Picture 1082" descr="A mirror ball in a tunnel of trees&#10;&#10;Description automatically generated">
              <a:extLst>
                <a:ext uri="{FF2B5EF4-FFF2-40B4-BE49-F238E27FC236}">
                  <a16:creationId xmlns:a16="http://schemas.microsoft.com/office/drawing/2014/main" id="{90F5DAD9-EE28-03A2-5FE0-1DECCFB43FA4}"/>
                </a:ext>
              </a:extLst>
            </p:cNvPr>
            <p:cNvPicPr>
              <a:picLocks noChangeAspect="1"/>
            </p:cNvPicPr>
            <p:nvPr/>
          </p:nvPicPr>
          <p:blipFill>
            <a:blip r:embed="rId4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23186" y="10570686"/>
              <a:ext cx="1270800" cy="1270800"/>
            </a:xfrm>
            <a:prstGeom prst="rect">
              <a:avLst/>
            </a:prstGeom>
          </p:spPr>
        </p:pic>
        <p:pic>
          <p:nvPicPr>
            <p:cNvPr id="1084" name="Picture 1083" descr="A reflection of a reflection of a tree in a mirror&#10;&#10;Description automatically generated">
              <a:extLst>
                <a:ext uri="{FF2B5EF4-FFF2-40B4-BE49-F238E27FC236}">
                  <a16:creationId xmlns:a16="http://schemas.microsoft.com/office/drawing/2014/main" id="{FA7E0221-E397-4251-6126-018C3F9FF7C1}"/>
                </a:ext>
              </a:extLst>
            </p:cNvPr>
            <p:cNvPicPr>
              <a:picLocks noChangeAspect="1"/>
            </p:cNvPicPr>
            <p:nvPr/>
          </p:nvPicPr>
          <p:blipFill>
            <a:blip r:embed="rId4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69716" y="10570686"/>
              <a:ext cx="1270800" cy="1270800"/>
            </a:xfrm>
            <a:prstGeom prst="rect">
              <a:avLst/>
            </a:prstGeom>
          </p:spPr>
        </p:pic>
        <p:pic>
          <p:nvPicPr>
            <p:cNvPr id="1085" name="Picture 1084" descr="A mirror ball with trees in the background&#10;&#10;Description automatically generated">
              <a:extLst>
                <a:ext uri="{FF2B5EF4-FFF2-40B4-BE49-F238E27FC236}">
                  <a16:creationId xmlns:a16="http://schemas.microsoft.com/office/drawing/2014/main" id="{0F0C18D7-DD18-F211-D2B5-DB541B11DA71}"/>
                </a:ext>
              </a:extLst>
            </p:cNvPr>
            <p:cNvPicPr>
              <a:picLocks noChangeAspect="1"/>
            </p:cNvPicPr>
            <p:nvPr/>
          </p:nvPicPr>
          <p:blipFill>
            <a:blip r:embed="rId4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592168" y="10570686"/>
              <a:ext cx="1270800" cy="1270800"/>
            </a:xfrm>
            <a:prstGeom prst="rect">
              <a:avLst/>
            </a:prstGeom>
          </p:spPr>
        </p:pic>
        <p:sp>
          <p:nvSpPr>
            <p:cNvPr id="1086" name="Rectangle 1085">
              <a:extLst>
                <a:ext uri="{FF2B5EF4-FFF2-40B4-BE49-F238E27FC236}">
                  <a16:creationId xmlns:a16="http://schemas.microsoft.com/office/drawing/2014/main" id="{F88762DF-2EA6-F9E3-B820-59C3BADDB10D}"/>
                </a:ext>
              </a:extLst>
            </p:cNvPr>
            <p:cNvSpPr/>
            <p:nvPr/>
          </p:nvSpPr>
          <p:spPr>
            <a:xfrm>
              <a:off x="10575503" y="5497934"/>
              <a:ext cx="1303538" cy="6343552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p:sp>
        <p:nvSpPr>
          <p:cNvPr id="16" name="สี่เหลี่ยมผืนผ้า 214">
            <a:extLst>
              <a:ext uri="{FF2B5EF4-FFF2-40B4-BE49-F238E27FC236}">
                <a16:creationId xmlns:a16="http://schemas.microsoft.com/office/drawing/2014/main" id="{0EB5A699-1454-8C9F-3128-6EA06B661F5E}"/>
              </a:ext>
            </a:extLst>
          </p:cNvPr>
          <p:cNvSpPr/>
          <p:nvPr/>
        </p:nvSpPr>
        <p:spPr>
          <a:xfrm>
            <a:off x="-10628714" y="6492691"/>
            <a:ext cx="10257625" cy="758869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 </a:t>
            </a:r>
            <a:r>
              <a:rPr lang="en-US" sz="4000">
                <a:latin typeface="Arial"/>
                <a:cs typeface="Arial"/>
              </a:rPr>
              <a:t>Results </a:t>
            </a:r>
            <a:r>
              <a:rPr lang="en-US" sz="4400">
                <a:latin typeface="Arial"/>
                <a:cs typeface="Arial"/>
              </a:rPr>
              <a:t>– Poly Haven Dataset</a:t>
            </a:r>
            <a:endParaRPr lang="en-US" sz="44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49" name="สี่เหลี่ยมผืนผ้า 214">
            <a:extLst>
              <a:ext uri="{FF2B5EF4-FFF2-40B4-BE49-F238E27FC236}">
                <a16:creationId xmlns:a16="http://schemas.microsoft.com/office/drawing/2014/main" id="{8BC95BCE-D988-0D14-522B-82C025C63808}"/>
              </a:ext>
            </a:extLst>
          </p:cNvPr>
          <p:cNvSpPr/>
          <p:nvPr/>
        </p:nvSpPr>
        <p:spPr>
          <a:xfrm>
            <a:off x="-10522843" y="1592363"/>
            <a:ext cx="10151755" cy="758869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 </a:t>
            </a:r>
            <a:r>
              <a:rPr lang="en-US" sz="4000">
                <a:latin typeface="Arial"/>
                <a:cs typeface="Arial"/>
              </a:rPr>
              <a:t>Results </a:t>
            </a:r>
            <a:r>
              <a:rPr lang="en-US" sz="4400">
                <a:latin typeface="Arial"/>
                <a:cs typeface="Arial"/>
              </a:rPr>
              <a:t>– Laval Indoor Dataset</a:t>
            </a:r>
            <a:endParaRPr lang="en-US" sz="44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51" name="สี่เหลี่ยมผืนผ้า 214">
            <a:extLst>
              <a:ext uri="{FF2B5EF4-FFF2-40B4-BE49-F238E27FC236}">
                <a16:creationId xmlns:a16="http://schemas.microsoft.com/office/drawing/2014/main" id="{B6D92D50-E864-B4AD-0F17-D017C4AEB33A}"/>
              </a:ext>
            </a:extLst>
          </p:cNvPr>
          <p:cNvSpPr/>
          <p:nvPr/>
        </p:nvSpPr>
        <p:spPr>
          <a:xfrm>
            <a:off x="-10946328" y="7974888"/>
            <a:ext cx="10151755" cy="758869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 </a:t>
            </a:r>
            <a:r>
              <a:rPr lang="en-US" sz="4000">
                <a:latin typeface="Arial"/>
                <a:cs typeface="Arial"/>
              </a:rPr>
              <a:t>Results </a:t>
            </a:r>
            <a:r>
              <a:rPr lang="en-US" sz="4400">
                <a:latin typeface="Arial"/>
                <a:cs typeface="Arial"/>
              </a:rPr>
              <a:t>– Poly Haven Dataset</a:t>
            </a:r>
            <a:endParaRPr lang="en-US" sz="44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758" name="TextBox 757">
            <a:extLst>
              <a:ext uri="{FF2B5EF4-FFF2-40B4-BE49-F238E27FC236}">
                <a16:creationId xmlns:a16="http://schemas.microsoft.com/office/drawing/2014/main" id="{FB14F99E-B802-7B8E-9B69-5E295E84AC9E}"/>
              </a:ext>
            </a:extLst>
          </p:cNvPr>
          <p:cNvSpPr txBox="1"/>
          <p:nvPr/>
        </p:nvSpPr>
        <p:spPr>
          <a:xfrm>
            <a:off x="39305126" y="-2442580"/>
            <a:ext cx="492443" cy="27699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200"/>
              <a:t>Best</a:t>
            </a:r>
            <a:endParaRPr lang="en-GB" sz="1200"/>
          </a:p>
        </p:txBody>
      </p:sp>
      <p:sp>
        <p:nvSpPr>
          <p:cNvPr id="759" name="TextBox 758">
            <a:extLst>
              <a:ext uri="{FF2B5EF4-FFF2-40B4-BE49-F238E27FC236}">
                <a16:creationId xmlns:a16="http://schemas.microsoft.com/office/drawing/2014/main" id="{9C22569D-EE49-A988-A048-767D793DFD64}"/>
              </a:ext>
            </a:extLst>
          </p:cNvPr>
          <p:cNvSpPr txBox="1"/>
          <p:nvPr/>
        </p:nvSpPr>
        <p:spPr>
          <a:xfrm>
            <a:off x="40239082" y="-2433279"/>
            <a:ext cx="1045479" cy="276999"/>
          </a:xfrm>
          <a:prstGeom prst="rect">
            <a:avLst/>
          </a:prstGeom>
          <a:solidFill>
            <a:srgbClr val="FAEDC4"/>
          </a:solidFill>
        </p:spPr>
        <p:txBody>
          <a:bodyPr wrap="none" rtlCol="0">
            <a:spAutoFit/>
          </a:bodyPr>
          <a:lstStyle/>
          <a:p>
            <a:r>
              <a:rPr lang="en-US" sz="1200"/>
              <a:t>Second-best</a:t>
            </a:r>
            <a:endParaRPr lang="en-GB" sz="1200"/>
          </a:p>
        </p:txBody>
      </p:sp>
      <p:sp>
        <p:nvSpPr>
          <p:cNvPr id="760" name="TextBox 759">
            <a:extLst>
              <a:ext uri="{FF2B5EF4-FFF2-40B4-BE49-F238E27FC236}">
                <a16:creationId xmlns:a16="http://schemas.microsoft.com/office/drawing/2014/main" id="{D751086B-767A-E92E-BCD8-3F7C15B4EE98}"/>
              </a:ext>
            </a:extLst>
          </p:cNvPr>
          <p:cNvSpPr txBox="1"/>
          <p:nvPr/>
        </p:nvSpPr>
        <p:spPr>
          <a:xfrm>
            <a:off x="38908470" y="-2433279"/>
            <a:ext cx="4491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/>
              <a:t>The</a:t>
            </a:r>
            <a:endParaRPr lang="en-GB" sz="1200"/>
          </a:p>
        </p:txBody>
      </p:sp>
      <p:sp>
        <p:nvSpPr>
          <p:cNvPr id="761" name="TextBox 760">
            <a:extLst>
              <a:ext uri="{FF2B5EF4-FFF2-40B4-BE49-F238E27FC236}">
                <a16:creationId xmlns:a16="http://schemas.microsoft.com/office/drawing/2014/main" id="{8125DD70-CCCD-D2B9-962B-879344E295E1}"/>
              </a:ext>
            </a:extLst>
          </p:cNvPr>
          <p:cNvSpPr txBox="1"/>
          <p:nvPr/>
        </p:nvSpPr>
        <p:spPr>
          <a:xfrm>
            <a:off x="39812098" y="-2442779"/>
            <a:ext cx="43954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/>
              <a:t>and</a:t>
            </a:r>
            <a:endParaRPr lang="en-GB" sz="1200"/>
          </a:p>
        </p:txBody>
      </p:sp>
      <p:sp>
        <p:nvSpPr>
          <p:cNvPr id="762" name="TextBox 761">
            <a:extLst>
              <a:ext uri="{FF2B5EF4-FFF2-40B4-BE49-F238E27FC236}">
                <a16:creationId xmlns:a16="http://schemas.microsoft.com/office/drawing/2014/main" id="{678C68BB-B5D2-621C-7BDE-8FA8D37F364E}"/>
              </a:ext>
            </a:extLst>
          </p:cNvPr>
          <p:cNvSpPr txBox="1"/>
          <p:nvPr/>
        </p:nvSpPr>
        <p:spPr>
          <a:xfrm>
            <a:off x="41254096" y="-2429837"/>
            <a:ext cx="13019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/>
              <a:t>are color coded.</a:t>
            </a:r>
            <a:endParaRPr lang="en-GB" sz="1200"/>
          </a:p>
        </p:txBody>
      </p:sp>
      <p:sp>
        <p:nvSpPr>
          <p:cNvPr id="522" name="สี่เหลี่ยมผืนผ้า 214">
            <a:extLst>
              <a:ext uri="{FF2B5EF4-FFF2-40B4-BE49-F238E27FC236}">
                <a16:creationId xmlns:a16="http://schemas.microsoft.com/office/drawing/2014/main" id="{5D7CE1A8-D1D4-A93A-BD57-AA6513BD94AF}"/>
              </a:ext>
            </a:extLst>
          </p:cNvPr>
          <p:cNvSpPr/>
          <p:nvPr/>
        </p:nvSpPr>
        <p:spPr>
          <a:xfrm>
            <a:off x="-828049" y="-1194140"/>
            <a:ext cx="20908414" cy="659758"/>
          </a:xfrm>
          <a:prstGeom prst="rect">
            <a:avLst/>
          </a:prstGeom>
          <a:solidFill>
            <a:srgbClr val="BD06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400" err="1">
                <a:latin typeface="Arial"/>
                <a:cs typeface="Arial"/>
              </a:rPr>
              <a:t>DiffusionLight</a:t>
            </a:r>
            <a:r>
              <a:rPr lang="en-US" sz="3400">
                <a:latin typeface="Arial"/>
                <a:cs typeface="Arial"/>
              </a:rPr>
              <a:t> has 3 key features:</a:t>
            </a:r>
            <a:endParaRPr lang="en-US" sz="3400">
              <a:latin typeface="Arial"/>
              <a:ea typeface="Calibri" panose="020F0502020204030204"/>
              <a:cs typeface="Arial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53F8476-0D9C-F723-5E1A-1855F0B2550C}"/>
              </a:ext>
            </a:extLst>
          </p:cNvPr>
          <p:cNvGrpSpPr/>
          <p:nvPr/>
        </p:nvGrpSpPr>
        <p:grpSpPr>
          <a:xfrm>
            <a:off x="29847281" y="-4486656"/>
            <a:ext cx="3538892" cy="4089743"/>
            <a:chOff x="28537901" y="605146"/>
            <a:chExt cx="3901201" cy="4400291"/>
          </a:xfrm>
        </p:grpSpPr>
        <p:pic>
          <p:nvPicPr>
            <p:cNvPr id="21" name="Picture 2">
              <a:extLst>
                <a:ext uri="{FF2B5EF4-FFF2-40B4-BE49-F238E27FC236}">
                  <a16:creationId xmlns:a16="http://schemas.microsoft.com/office/drawing/2014/main" id="{D635DA7C-5FF5-3D0F-543A-591E30A17BC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2964"/>
            <a:stretch/>
          </p:blipFill>
          <p:spPr bwMode="auto">
            <a:xfrm>
              <a:off x="29858007" y="836676"/>
              <a:ext cx="2458723" cy="5306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5" name="Graphic 454">
              <a:extLst>
                <a:ext uri="{FF2B5EF4-FFF2-40B4-BE49-F238E27FC236}">
                  <a16:creationId xmlns:a16="http://schemas.microsoft.com/office/drawing/2014/main" id="{5CED5AA5-FE71-1350-066A-DD52602038DA}"/>
                </a:ext>
              </a:extLst>
            </p:cNvPr>
            <p:cNvPicPr>
              <a:picLocks noChangeAspect="1"/>
            </p:cNvPicPr>
            <p:nvPr/>
          </p:nvPicPr>
          <p:blipFill>
            <a:blip r:embed="rId48">
              <a:extLst>
                <a:ext uri="{96DAC541-7B7A-43D3-8B79-37D633B846F1}">
                  <asvg:svgBlip xmlns:asvg="http://schemas.microsoft.com/office/drawing/2016/SVG/main" r:embed="rId49"/>
                </a:ext>
              </a:extLst>
            </a:blip>
            <a:stretch>
              <a:fillRect/>
            </a:stretch>
          </p:blipFill>
          <p:spPr>
            <a:xfrm>
              <a:off x="30779739" y="4371561"/>
              <a:ext cx="1629967" cy="633876"/>
            </a:xfrm>
            <a:prstGeom prst="rect">
              <a:avLst/>
            </a:prstGeom>
          </p:spPr>
        </p:pic>
        <p:pic>
          <p:nvPicPr>
            <p:cNvPr id="470" name="Graphic 469">
              <a:extLst>
                <a:ext uri="{FF2B5EF4-FFF2-40B4-BE49-F238E27FC236}">
                  <a16:creationId xmlns:a16="http://schemas.microsoft.com/office/drawing/2014/main" id="{323C7A8A-34EA-5CD6-B288-812D8986FA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0">
              <a:extLst>
                <a:ext uri="{96DAC541-7B7A-43D3-8B79-37D633B846F1}">
                  <asvg:svgBlip xmlns:asvg="http://schemas.microsoft.com/office/drawing/2016/SVG/main" r:embed="rId51"/>
                </a:ext>
              </a:extLst>
            </a:blip>
            <a:stretch>
              <a:fillRect/>
            </a:stretch>
          </p:blipFill>
          <p:spPr>
            <a:xfrm>
              <a:off x="28537901" y="1540998"/>
              <a:ext cx="3832959" cy="830068"/>
            </a:xfrm>
            <a:prstGeom prst="rect">
              <a:avLst/>
            </a:prstGeom>
          </p:spPr>
        </p:pic>
        <p:pic>
          <p:nvPicPr>
            <p:cNvPr id="472" name="Picture 471" descr="A purple text on a black background&#10;&#10;Description automatically generated">
              <a:extLst>
                <a:ext uri="{FF2B5EF4-FFF2-40B4-BE49-F238E27FC236}">
                  <a16:creationId xmlns:a16="http://schemas.microsoft.com/office/drawing/2014/main" id="{8E906E3C-FE33-E800-2755-3B987A6FDB1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2"/>
            <a:srcRect l="10873" t="43350" r="10880" b="40831"/>
            <a:stretch/>
          </p:blipFill>
          <p:spPr>
            <a:xfrm>
              <a:off x="29087130" y="2631953"/>
              <a:ext cx="3234225" cy="653834"/>
            </a:xfrm>
            <a:prstGeom prst="rect">
              <a:avLst/>
            </a:prstGeom>
          </p:spPr>
        </p:pic>
        <p:pic>
          <p:nvPicPr>
            <p:cNvPr id="475" name="Picture 474" descr="A black background with colorful text&#10;&#10;Description automatically generated">
              <a:extLst>
                <a:ext uri="{FF2B5EF4-FFF2-40B4-BE49-F238E27FC236}">
                  <a16:creationId xmlns:a16="http://schemas.microsoft.com/office/drawing/2014/main" id="{03AF0090-5AD3-A1D4-E5E7-B12A1D81F26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3"/>
            <a:srcRect t="43113" r="54172" b="42993"/>
            <a:stretch/>
          </p:blipFill>
          <p:spPr>
            <a:xfrm>
              <a:off x="29918292" y="3431459"/>
              <a:ext cx="2520810" cy="764264"/>
            </a:xfrm>
            <a:prstGeom prst="rect">
              <a:avLst/>
            </a:prstGeom>
          </p:spPr>
        </p:pic>
        <p:sp>
          <p:nvSpPr>
            <p:cNvPr id="477" name="TextBox 476">
              <a:extLst>
                <a:ext uri="{FF2B5EF4-FFF2-40B4-BE49-F238E27FC236}">
                  <a16:creationId xmlns:a16="http://schemas.microsoft.com/office/drawing/2014/main" id="{704E150F-EA9D-851C-0621-D8B43FDFBE9B}"/>
                </a:ext>
              </a:extLst>
            </p:cNvPr>
            <p:cNvSpPr txBox="1"/>
            <p:nvPr/>
          </p:nvSpPr>
          <p:spPr>
            <a:xfrm>
              <a:off x="29555009" y="605146"/>
              <a:ext cx="243264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1</a:t>
              </a:r>
              <a:endParaRPr lang="en-GB" sz="3600">
                <a:latin typeface="Arial"/>
                <a:cs typeface="Arial"/>
              </a:endParaRPr>
            </a:p>
          </p:txBody>
        </p:sp>
        <p:sp>
          <p:nvSpPr>
            <p:cNvPr id="511" name="TextBox 510">
              <a:extLst>
                <a:ext uri="{FF2B5EF4-FFF2-40B4-BE49-F238E27FC236}">
                  <a16:creationId xmlns:a16="http://schemas.microsoft.com/office/drawing/2014/main" id="{4792E97C-93FF-DAF8-87DE-5E847BABF3D4}"/>
                </a:ext>
              </a:extLst>
            </p:cNvPr>
            <p:cNvSpPr txBox="1"/>
            <p:nvPr/>
          </p:nvSpPr>
          <p:spPr>
            <a:xfrm>
              <a:off x="29356831" y="1458419"/>
              <a:ext cx="243264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2</a:t>
              </a:r>
              <a:endParaRPr lang="en-GB" sz="3600">
                <a:latin typeface="Arial"/>
                <a:cs typeface="Arial"/>
              </a:endParaRPr>
            </a:p>
          </p:txBody>
        </p:sp>
        <p:sp>
          <p:nvSpPr>
            <p:cNvPr id="512" name="TextBox 511">
              <a:extLst>
                <a:ext uri="{FF2B5EF4-FFF2-40B4-BE49-F238E27FC236}">
                  <a16:creationId xmlns:a16="http://schemas.microsoft.com/office/drawing/2014/main" id="{5C379AE7-4632-58D5-55B9-1D4ADE62379F}"/>
                </a:ext>
              </a:extLst>
            </p:cNvPr>
            <p:cNvSpPr txBox="1"/>
            <p:nvPr/>
          </p:nvSpPr>
          <p:spPr>
            <a:xfrm>
              <a:off x="28848481" y="2448324"/>
              <a:ext cx="243264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3</a:t>
              </a:r>
              <a:endParaRPr lang="en-GB" sz="3600">
                <a:latin typeface="Arial"/>
                <a:cs typeface="Arial"/>
              </a:endParaRPr>
            </a:p>
          </p:txBody>
        </p:sp>
        <p:sp>
          <p:nvSpPr>
            <p:cNvPr id="518" name="TextBox 517">
              <a:extLst>
                <a:ext uri="{FF2B5EF4-FFF2-40B4-BE49-F238E27FC236}">
                  <a16:creationId xmlns:a16="http://schemas.microsoft.com/office/drawing/2014/main" id="{BA8B3F7E-9A3E-7D05-AA12-2C63BFD2E1F1}"/>
                </a:ext>
              </a:extLst>
            </p:cNvPr>
            <p:cNvSpPr txBox="1"/>
            <p:nvPr/>
          </p:nvSpPr>
          <p:spPr>
            <a:xfrm>
              <a:off x="29926678" y="3217753"/>
              <a:ext cx="243264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4</a:t>
              </a:r>
              <a:endParaRPr lang="en-GB" sz="3600">
                <a:latin typeface="Arial"/>
                <a:cs typeface="Arial"/>
              </a:endParaRPr>
            </a:p>
          </p:txBody>
        </p:sp>
        <p:sp>
          <p:nvSpPr>
            <p:cNvPr id="521" name="TextBox 520">
              <a:extLst>
                <a:ext uri="{FF2B5EF4-FFF2-40B4-BE49-F238E27FC236}">
                  <a16:creationId xmlns:a16="http://schemas.microsoft.com/office/drawing/2014/main" id="{75ED4755-D0AD-41AF-C68B-4202B67F0F76}"/>
                </a:ext>
              </a:extLst>
            </p:cNvPr>
            <p:cNvSpPr txBox="1"/>
            <p:nvPr/>
          </p:nvSpPr>
          <p:spPr>
            <a:xfrm>
              <a:off x="30552396" y="4101409"/>
              <a:ext cx="243264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5</a:t>
              </a:r>
              <a:endParaRPr lang="en-GB" sz="3600">
                <a:latin typeface="Arial"/>
                <a:cs typeface="Arial"/>
              </a:endParaRPr>
            </a:p>
          </p:txBody>
        </p:sp>
      </p:grpSp>
      <p:sp>
        <p:nvSpPr>
          <p:cNvPr id="23" name="Title 1">
            <a:extLst>
              <a:ext uri="{FF2B5EF4-FFF2-40B4-BE49-F238E27FC236}">
                <a16:creationId xmlns:a16="http://schemas.microsoft.com/office/drawing/2014/main" id="{88416482-1426-3966-C5A4-287C0F1A56B3}"/>
              </a:ext>
            </a:extLst>
          </p:cNvPr>
          <p:cNvSpPr txBox="1">
            <a:spLocks/>
          </p:cNvSpPr>
          <p:nvPr/>
        </p:nvSpPr>
        <p:spPr>
          <a:xfrm>
            <a:off x="11465020" y="523415"/>
            <a:ext cx="13675470" cy="3218811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6000" b="1" err="1">
                <a:gradFill flip="none" rotWithShape="1">
                  <a:gsLst>
                    <a:gs pos="0">
                      <a:srgbClr val="9A0671"/>
                    </a:gs>
                    <a:gs pos="100000">
                      <a:srgbClr val="FB0558"/>
                    </a:gs>
                  </a:gsLst>
                  <a:lin ang="2700000" scaled="1"/>
                  <a:tileRect/>
                </a:gradFill>
                <a:latin typeface="Arial"/>
                <a:cs typeface="Arial"/>
              </a:rPr>
              <a:t>DiffusionLight</a:t>
            </a:r>
            <a:endParaRPr lang="en-US" sz="6000" b="1">
              <a:solidFill>
                <a:srgbClr val="525D84"/>
              </a:solidFill>
              <a:latin typeface="Arial"/>
              <a:cs typeface="Arial"/>
            </a:endParaRPr>
          </a:p>
          <a:p>
            <a:pPr fontAlgn="auto">
              <a:spcAft>
                <a:spcPts val="0"/>
              </a:spcAft>
            </a:pPr>
            <a:r>
              <a:rPr lang="en-US" sz="8400" b="1">
                <a:solidFill>
                  <a:srgbClr val="525D84"/>
                </a:solidFill>
                <a:latin typeface="Arial"/>
                <a:cs typeface="Arial"/>
              </a:rPr>
              <a:t>Light Probes for Free </a:t>
            </a:r>
          </a:p>
          <a:p>
            <a:pPr fontAlgn="auto">
              <a:spcAft>
                <a:spcPts val="0"/>
              </a:spcAft>
            </a:pPr>
            <a:r>
              <a:rPr lang="en-US" sz="8400" b="1">
                <a:solidFill>
                  <a:srgbClr val="525D84"/>
                </a:solidFill>
                <a:latin typeface="Arial"/>
                <a:cs typeface="Arial"/>
              </a:rPr>
              <a:t>by Painting a Chrome Ball</a:t>
            </a:r>
            <a:endParaRPr lang="en-US" sz="8400" b="1">
              <a:latin typeface="Arial"/>
              <a:cs typeface="Arial"/>
            </a:endParaRPr>
          </a:p>
        </p:txBody>
      </p:sp>
      <p:sp>
        <p:nvSpPr>
          <p:cNvPr id="25" name="กล่องข้อความ 270">
            <a:extLst>
              <a:ext uri="{FF2B5EF4-FFF2-40B4-BE49-F238E27FC236}">
                <a16:creationId xmlns:a16="http://schemas.microsoft.com/office/drawing/2014/main" id="{54E17955-791B-D82C-2468-969F0EBC38E0}"/>
              </a:ext>
            </a:extLst>
          </p:cNvPr>
          <p:cNvSpPr txBox="1"/>
          <p:nvPr/>
        </p:nvSpPr>
        <p:spPr>
          <a:xfrm>
            <a:off x="11424184" y="3739331"/>
            <a:ext cx="16690760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32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Pakkapon</a:t>
            </a:r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Phongthawee</a:t>
            </a:r>
            <a:r>
              <a:rPr lang="en-US" sz="32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</a:t>
            </a:r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</a:t>
            </a:r>
            <a:r>
              <a:rPr lang="en-US" sz="32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Worameth</a:t>
            </a:r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Chinchuthakun</a:t>
            </a:r>
            <a:r>
              <a:rPr lang="en-US" sz="32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1,2</a:t>
            </a:r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</a:t>
            </a:r>
            <a:r>
              <a:rPr lang="en-US" sz="32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Nontaphat</a:t>
            </a:r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Sinsunthithet</a:t>
            </a:r>
            <a:r>
              <a:rPr lang="en-US" sz="32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</a:t>
            </a:r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 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Varun Jampani</a:t>
            </a:r>
            <a:r>
              <a:rPr lang="en-US" sz="32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3</a:t>
            </a:r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Amit Raj</a:t>
            </a:r>
            <a:r>
              <a:rPr lang="en-US" sz="32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4</a:t>
            </a:r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  </a:t>
            </a:r>
            <a:r>
              <a:rPr lang="en-US" sz="32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Pramook</a:t>
            </a:r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Khungurn</a:t>
            </a:r>
            <a:r>
              <a:rPr lang="en-US" sz="32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5</a:t>
            </a:r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Supasorn Suwajanakorn</a:t>
            </a:r>
            <a:r>
              <a:rPr lang="en-US" sz="32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Arial"/>
              <a:ea typeface="MS PGothic"/>
              <a:cs typeface="Arial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1AFE3EC2-6990-946A-C64E-06CBD8A0E599}"/>
              </a:ext>
            </a:extLst>
          </p:cNvPr>
          <p:cNvGrpSpPr/>
          <p:nvPr/>
        </p:nvGrpSpPr>
        <p:grpSpPr>
          <a:xfrm>
            <a:off x="27537620" y="523416"/>
            <a:ext cx="4810707" cy="4570283"/>
            <a:chOff x="28155512" y="605146"/>
            <a:chExt cx="4267589" cy="3957056"/>
          </a:xfrm>
        </p:grpSpPr>
        <p:pic>
          <p:nvPicPr>
            <p:cNvPr id="27" name="Picture 2">
              <a:extLst>
                <a:ext uri="{FF2B5EF4-FFF2-40B4-BE49-F238E27FC236}">
                  <a16:creationId xmlns:a16="http://schemas.microsoft.com/office/drawing/2014/main" id="{0A26F267-6F8C-8221-0352-BC3EBD3D998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2964"/>
            <a:stretch/>
          </p:blipFill>
          <p:spPr bwMode="auto">
            <a:xfrm>
              <a:off x="29858007" y="836676"/>
              <a:ext cx="2458723" cy="5306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3518DAFA-5C06-B0D6-A342-2BEEC4D63F15}"/>
                </a:ext>
              </a:extLst>
            </p:cNvPr>
            <p:cNvPicPr>
              <a:picLocks noChangeAspect="1"/>
            </p:cNvPicPr>
            <p:nvPr/>
          </p:nvPicPr>
          <p:blipFill>
            <a:blip r:embed="rId48">
              <a:extLst>
                <a:ext uri="{96DAC541-7B7A-43D3-8B79-37D633B846F1}">
                  <asvg:svgBlip xmlns:asvg="http://schemas.microsoft.com/office/drawing/2016/SVG/main" r:embed="rId49"/>
                </a:ext>
              </a:extLst>
            </a:blip>
            <a:stretch>
              <a:fillRect/>
            </a:stretch>
          </p:blipFill>
          <p:spPr>
            <a:xfrm>
              <a:off x="30779739" y="3928324"/>
              <a:ext cx="1629967" cy="633878"/>
            </a:xfrm>
            <a:prstGeom prst="rect">
              <a:avLst/>
            </a:prstGeom>
          </p:spPr>
        </p:pic>
        <p:pic>
          <p:nvPicPr>
            <p:cNvPr id="29" name="Graphic 28">
              <a:extLst>
                <a:ext uri="{FF2B5EF4-FFF2-40B4-BE49-F238E27FC236}">
                  <a16:creationId xmlns:a16="http://schemas.microsoft.com/office/drawing/2014/main" id="{AF93E4BE-2566-E4C8-2AD7-A3C632619B6E}"/>
                </a:ext>
              </a:extLst>
            </p:cNvPr>
            <p:cNvPicPr>
              <a:picLocks noChangeAspect="1"/>
            </p:cNvPicPr>
            <p:nvPr/>
          </p:nvPicPr>
          <p:blipFill>
            <a:blip r:embed="rId50">
              <a:extLst>
                <a:ext uri="{96DAC541-7B7A-43D3-8B79-37D633B846F1}">
                  <asvg:svgBlip xmlns:asvg="http://schemas.microsoft.com/office/drawing/2016/SVG/main" r:embed="rId51"/>
                </a:ext>
              </a:extLst>
            </a:blip>
            <a:stretch>
              <a:fillRect/>
            </a:stretch>
          </p:blipFill>
          <p:spPr>
            <a:xfrm>
              <a:off x="28537901" y="1400453"/>
              <a:ext cx="3832959" cy="830068"/>
            </a:xfrm>
            <a:prstGeom prst="rect">
              <a:avLst/>
            </a:prstGeom>
          </p:spPr>
        </p:pic>
        <p:pic>
          <p:nvPicPr>
            <p:cNvPr id="30" name="Picture 29" descr="A purple text on a black background&#10;&#10;Description automatically generated">
              <a:extLst>
                <a:ext uri="{FF2B5EF4-FFF2-40B4-BE49-F238E27FC236}">
                  <a16:creationId xmlns:a16="http://schemas.microsoft.com/office/drawing/2014/main" id="{597FF407-5BF7-F0BB-126F-F5A03C346B5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2"/>
            <a:srcRect l="10873" t="43350" r="10880" b="40831"/>
            <a:stretch/>
          </p:blipFill>
          <p:spPr>
            <a:xfrm>
              <a:off x="29087129" y="2366477"/>
              <a:ext cx="3234225" cy="653834"/>
            </a:xfrm>
            <a:prstGeom prst="rect">
              <a:avLst/>
            </a:prstGeom>
          </p:spPr>
        </p:pic>
        <p:pic>
          <p:nvPicPr>
            <p:cNvPr id="31" name="Picture 30" descr="A black background with colorful text&#10;&#10;Description automatically generated">
              <a:extLst>
                <a:ext uri="{FF2B5EF4-FFF2-40B4-BE49-F238E27FC236}">
                  <a16:creationId xmlns:a16="http://schemas.microsoft.com/office/drawing/2014/main" id="{7BAFB38A-E993-64CE-4BCB-A1F67D7D34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3"/>
            <a:srcRect t="43113" r="54172" b="42993"/>
            <a:stretch/>
          </p:blipFill>
          <p:spPr>
            <a:xfrm>
              <a:off x="29902292" y="3134746"/>
              <a:ext cx="2520809" cy="764265"/>
            </a:xfrm>
            <a:prstGeom prst="rect">
              <a:avLst/>
            </a:prstGeom>
          </p:spPr>
        </p:pic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5DB2F2BB-226B-E894-CB11-8149330AFBC4}"/>
                </a:ext>
              </a:extLst>
            </p:cNvPr>
            <p:cNvSpPr txBox="1"/>
            <p:nvPr/>
          </p:nvSpPr>
          <p:spPr>
            <a:xfrm>
              <a:off x="29555009" y="605146"/>
              <a:ext cx="243264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1</a:t>
              </a:r>
              <a:endParaRPr lang="en-GB" sz="3600">
                <a:latin typeface="Arial"/>
                <a:cs typeface="Arial"/>
              </a:endParaRP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ADB60CC6-FF1C-1E26-70D9-EAECD19A4084}"/>
                </a:ext>
              </a:extLst>
            </p:cNvPr>
            <p:cNvSpPr txBox="1"/>
            <p:nvPr/>
          </p:nvSpPr>
          <p:spPr>
            <a:xfrm>
              <a:off x="28155512" y="1267459"/>
              <a:ext cx="243264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2</a:t>
              </a:r>
              <a:endParaRPr lang="en-GB" sz="3600">
                <a:latin typeface="Arial"/>
                <a:cs typeface="Arial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0BCD94D2-8D9E-04D7-8013-5B7CD0EC719F}"/>
                </a:ext>
              </a:extLst>
            </p:cNvPr>
            <p:cNvSpPr txBox="1"/>
            <p:nvPr/>
          </p:nvSpPr>
          <p:spPr>
            <a:xfrm>
              <a:off x="28839484" y="2214078"/>
              <a:ext cx="243264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3</a:t>
              </a:r>
              <a:endParaRPr lang="en-GB" sz="3600">
                <a:latin typeface="Arial"/>
                <a:cs typeface="Arial"/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11DE3A53-359F-0C15-F8AD-38D8A8B3BDE7}"/>
                </a:ext>
              </a:extLst>
            </p:cNvPr>
            <p:cNvSpPr txBox="1"/>
            <p:nvPr/>
          </p:nvSpPr>
          <p:spPr>
            <a:xfrm>
              <a:off x="29839552" y="2933607"/>
              <a:ext cx="243264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4</a:t>
              </a:r>
              <a:endParaRPr lang="en-GB" sz="3600">
                <a:latin typeface="Arial"/>
                <a:cs typeface="Arial"/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47908DD9-A232-9F05-F31D-420BDF3B310E}"/>
                </a:ext>
              </a:extLst>
            </p:cNvPr>
            <p:cNvSpPr txBox="1"/>
            <p:nvPr/>
          </p:nvSpPr>
          <p:spPr>
            <a:xfrm>
              <a:off x="30413402" y="3710749"/>
              <a:ext cx="243264" cy="646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5</a:t>
              </a:r>
              <a:endParaRPr lang="en-GB" sz="3600">
                <a:latin typeface="Arial"/>
                <a:cs typeface="Arial"/>
              </a:endParaRPr>
            </a:p>
          </p:txBody>
        </p:sp>
      </p:grpSp>
      <p:sp>
        <p:nvSpPr>
          <p:cNvPr id="55" name="Title 1">
            <a:extLst>
              <a:ext uri="{FF2B5EF4-FFF2-40B4-BE49-F238E27FC236}">
                <a16:creationId xmlns:a16="http://schemas.microsoft.com/office/drawing/2014/main" id="{246A24CC-6974-5808-CB38-1F6546ECF55B}"/>
              </a:ext>
            </a:extLst>
          </p:cNvPr>
          <p:cNvSpPr txBox="1">
            <a:spLocks/>
          </p:cNvSpPr>
          <p:nvPr/>
        </p:nvSpPr>
        <p:spPr>
          <a:xfrm>
            <a:off x="11436267" y="5075286"/>
            <a:ext cx="20921657" cy="2351857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8800" b="1" err="1">
                <a:gradFill flip="none">
                  <a:gsLst>
                    <a:gs pos="0">
                      <a:srgbClr val="9A0671"/>
                    </a:gs>
                    <a:gs pos="100000">
                      <a:srgbClr val="FB0558"/>
                    </a:gs>
                  </a:gsLst>
                  <a:lin ang="2700000" scaled="1"/>
                  <a:tileRect/>
                </a:gradFill>
                <a:latin typeface="Arial"/>
                <a:cs typeface="Arial"/>
              </a:rPr>
              <a:t>DiffusionLight</a:t>
            </a:r>
            <a:endParaRPr lang="en-US" sz="8800" b="1">
              <a:gradFill flip="none">
                <a:gsLst>
                  <a:gs pos="0">
                    <a:srgbClr val="9A0671"/>
                  </a:gs>
                  <a:gs pos="100000">
                    <a:srgbClr val="FB0558"/>
                  </a:gs>
                </a:gsLst>
                <a:lin ang="2700000" scaled="1"/>
                <a:tileRect/>
              </a:gradFill>
              <a:latin typeface="Arial"/>
              <a:cs typeface="Arial"/>
            </a:endParaRPr>
          </a:p>
          <a:p>
            <a:pPr fontAlgn="auto">
              <a:spcAft>
                <a:spcPts val="0"/>
              </a:spcAft>
            </a:pPr>
            <a:r>
              <a:rPr lang="en-US" sz="6600" b="1">
                <a:solidFill>
                  <a:srgbClr val="525D84"/>
                </a:solidFill>
                <a:latin typeface="Arial"/>
                <a:cs typeface="Arial"/>
              </a:rPr>
              <a:t>Light Probes for Free by Painting a Chrome Ball</a:t>
            </a:r>
            <a:endParaRPr lang="en-US" sz="6600" b="1">
              <a:latin typeface="Arial"/>
              <a:cs typeface="Arial"/>
            </a:endParaRPr>
          </a:p>
        </p:txBody>
      </p:sp>
      <p:sp>
        <p:nvSpPr>
          <p:cNvPr id="57" name="กล่องข้อความ 270">
            <a:extLst>
              <a:ext uri="{FF2B5EF4-FFF2-40B4-BE49-F238E27FC236}">
                <a16:creationId xmlns:a16="http://schemas.microsoft.com/office/drawing/2014/main" id="{66B34A06-85AE-4CE7-AC87-D15E2674A0E9}"/>
              </a:ext>
            </a:extLst>
          </p:cNvPr>
          <p:cNvSpPr txBox="1"/>
          <p:nvPr/>
        </p:nvSpPr>
        <p:spPr>
          <a:xfrm>
            <a:off x="11473068" y="7424247"/>
            <a:ext cx="21517238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Pakkapon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Phongthawee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</a:t>
            </a:r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Worameth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Chinchuthakun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1,2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</a:t>
            </a:r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Nontaphat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Sinsunthithet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 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cs typeface="Arial"/>
            </a:endParaRPr>
          </a:p>
          <a:p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Varun Jampani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3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Amit Raj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4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  </a:t>
            </a:r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Pramook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Khungurn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5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</a:t>
            </a:r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Supasorn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Suwajanakorn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Arial"/>
              <a:ea typeface="MS PGothic"/>
              <a:cs typeface="Arial"/>
            </a:endParaRPr>
          </a:p>
        </p:txBody>
      </p:sp>
      <p:pic>
        <p:nvPicPr>
          <p:cNvPr id="457" name="Picture 456">
            <a:extLst>
              <a:ext uri="{FF2B5EF4-FFF2-40B4-BE49-F238E27FC236}">
                <a16:creationId xmlns:a16="http://schemas.microsoft.com/office/drawing/2014/main" id="{2A2F7CF9-09D9-EEC7-079D-2ECDB24437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964"/>
          <a:stretch/>
        </p:blipFill>
        <p:spPr bwMode="auto">
          <a:xfrm>
            <a:off x="11571350" y="9004611"/>
            <a:ext cx="2771634" cy="612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8" name="TextBox 447">
            <a:extLst>
              <a:ext uri="{FF2B5EF4-FFF2-40B4-BE49-F238E27FC236}">
                <a16:creationId xmlns:a16="http://schemas.microsoft.com/office/drawing/2014/main" id="{7E514F73-386D-50BD-38A3-20F2A09C1BBD}"/>
              </a:ext>
            </a:extLst>
          </p:cNvPr>
          <p:cNvSpPr txBox="1"/>
          <p:nvPr/>
        </p:nvSpPr>
        <p:spPr>
          <a:xfrm>
            <a:off x="12601391" y="8763080"/>
            <a:ext cx="274223" cy="74649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1</a:t>
            </a:r>
            <a:endParaRPr lang="en-GB" sz="3600">
              <a:latin typeface="Arial"/>
              <a:cs typeface="Arial"/>
            </a:endParaRPr>
          </a:p>
        </p:txBody>
      </p:sp>
      <p:pic>
        <p:nvPicPr>
          <p:cNvPr id="465" name="Graphic 60">
            <a:extLst>
              <a:ext uri="{FF2B5EF4-FFF2-40B4-BE49-F238E27FC236}">
                <a16:creationId xmlns:a16="http://schemas.microsoft.com/office/drawing/2014/main" id="{9457EF96-44D3-CED6-AB89-0F91B6D51FF1}"/>
              </a:ext>
            </a:extLst>
          </p:cNvPr>
          <p:cNvPicPr>
            <a:picLocks noChangeAspect="1"/>
          </p:cNvPicPr>
          <p:nvPr/>
        </p:nvPicPr>
        <p:blipFill>
          <a:blip r:embed="rId50">
            <a:extLst>
              <a:ext uri="{96DAC541-7B7A-43D3-8B79-37D633B846F1}">
                <asvg:svgBlip xmlns:asvg="http://schemas.microsoft.com/office/drawing/2016/SVG/main" r:embed="rId51"/>
              </a:ext>
            </a:extLst>
          </a:blip>
          <a:stretch>
            <a:fillRect/>
          </a:stretch>
        </p:blipFill>
        <p:spPr>
          <a:xfrm>
            <a:off x="15052055" y="8801742"/>
            <a:ext cx="4320763" cy="958704"/>
          </a:xfrm>
          <a:prstGeom prst="rect">
            <a:avLst/>
          </a:prstGeom>
        </p:spPr>
      </p:pic>
      <p:sp>
        <p:nvSpPr>
          <p:cNvPr id="467" name="TextBox 449">
            <a:extLst>
              <a:ext uri="{FF2B5EF4-FFF2-40B4-BE49-F238E27FC236}">
                <a16:creationId xmlns:a16="http://schemas.microsoft.com/office/drawing/2014/main" id="{8433CDE4-ABC3-9215-BE4F-E8A80CD89205}"/>
              </a:ext>
            </a:extLst>
          </p:cNvPr>
          <p:cNvSpPr txBox="1"/>
          <p:nvPr/>
        </p:nvSpPr>
        <p:spPr>
          <a:xfrm>
            <a:off x="14621001" y="8648138"/>
            <a:ext cx="274223" cy="74649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2</a:t>
            </a:r>
            <a:endParaRPr lang="en-GB" sz="3600">
              <a:latin typeface="Arial"/>
              <a:cs typeface="Arial"/>
            </a:endParaRPr>
          </a:p>
        </p:txBody>
      </p:sp>
      <p:pic>
        <p:nvPicPr>
          <p:cNvPr id="468" name="Picture 467" descr="A purple text on a black background&#10;&#10;Description automatically generated">
            <a:extLst>
              <a:ext uri="{FF2B5EF4-FFF2-40B4-BE49-F238E27FC236}">
                <a16:creationId xmlns:a16="http://schemas.microsoft.com/office/drawing/2014/main" id="{F63D429C-9E11-3D66-6365-06FF437B875A}"/>
              </a:ext>
            </a:extLst>
          </p:cNvPr>
          <p:cNvPicPr>
            <a:picLocks noChangeAspect="1"/>
          </p:cNvPicPr>
          <p:nvPr/>
        </p:nvPicPr>
        <p:blipFill rotWithShape="1">
          <a:blip r:embed="rId52"/>
          <a:srcRect l="10873" t="43350" r="10880" b="40831"/>
          <a:stretch/>
        </p:blipFill>
        <p:spPr>
          <a:xfrm>
            <a:off x="19915379" y="8934060"/>
            <a:ext cx="3645831" cy="755159"/>
          </a:xfrm>
          <a:prstGeom prst="rect">
            <a:avLst/>
          </a:prstGeom>
        </p:spPr>
      </p:pic>
      <p:sp>
        <p:nvSpPr>
          <p:cNvPr id="471" name="TextBox 451">
            <a:extLst>
              <a:ext uri="{FF2B5EF4-FFF2-40B4-BE49-F238E27FC236}">
                <a16:creationId xmlns:a16="http://schemas.microsoft.com/office/drawing/2014/main" id="{C03A08C9-877B-4E83-139C-DCD4BABF731A}"/>
              </a:ext>
            </a:extLst>
          </p:cNvPr>
          <p:cNvSpPr txBox="1"/>
          <p:nvPr/>
        </p:nvSpPr>
        <p:spPr>
          <a:xfrm>
            <a:off x="19636217" y="8758044"/>
            <a:ext cx="274223" cy="74649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3</a:t>
            </a:r>
            <a:endParaRPr lang="en-GB" sz="3600">
              <a:latin typeface="Arial"/>
              <a:cs typeface="Arial"/>
            </a:endParaRPr>
          </a:p>
        </p:txBody>
      </p:sp>
      <p:pic>
        <p:nvPicPr>
          <p:cNvPr id="473" name="Picture 472" descr="A black background with colorful text&#10;&#10;Description automatically generated">
            <a:extLst>
              <a:ext uri="{FF2B5EF4-FFF2-40B4-BE49-F238E27FC236}">
                <a16:creationId xmlns:a16="http://schemas.microsoft.com/office/drawing/2014/main" id="{C061E148-33C0-2415-6119-1250943DB297}"/>
              </a:ext>
            </a:extLst>
          </p:cNvPr>
          <p:cNvPicPr>
            <a:picLocks noChangeAspect="1"/>
          </p:cNvPicPr>
          <p:nvPr/>
        </p:nvPicPr>
        <p:blipFill rotWithShape="1">
          <a:blip r:embed="rId53"/>
          <a:srcRect t="43113" r="54172" b="42993"/>
          <a:stretch/>
        </p:blipFill>
        <p:spPr>
          <a:xfrm>
            <a:off x="23939789" y="8915615"/>
            <a:ext cx="2841621" cy="882703"/>
          </a:xfrm>
          <a:prstGeom prst="rect">
            <a:avLst/>
          </a:prstGeom>
        </p:spPr>
      </p:pic>
      <p:sp>
        <p:nvSpPr>
          <p:cNvPr id="474" name="TextBox 452">
            <a:extLst>
              <a:ext uri="{FF2B5EF4-FFF2-40B4-BE49-F238E27FC236}">
                <a16:creationId xmlns:a16="http://schemas.microsoft.com/office/drawing/2014/main" id="{2CEAD2A8-0D07-F4C8-EBF4-4D48399CE211}"/>
              </a:ext>
            </a:extLst>
          </p:cNvPr>
          <p:cNvSpPr txBox="1"/>
          <p:nvPr/>
        </p:nvSpPr>
        <p:spPr>
          <a:xfrm>
            <a:off x="23869064" y="8683305"/>
            <a:ext cx="274223" cy="74649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4</a:t>
            </a:r>
            <a:endParaRPr lang="en-GB" sz="3600">
              <a:latin typeface="Arial"/>
              <a:cs typeface="Arial"/>
            </a:endParaRPr>
          </a:p>
        </p:txBody>
      </p:sp>
      <p:pic>
        <p:nvPicPr>
          <p:cNvPr id="476" name="Graphic 59">
            <a:extLst>
              <a:ext uri="{FF2B5EF4-FFF2-40B4-BE49-F238E27FC236}">
                <a16:creationId xmlns:a16="http://schemas.microsoft.com/office/drawing/2014/main" id="{D0CAF3A0-84C5-2D4D-2C75-635CA9420488}"/>
              </a:ext>
            </a:extLst>
          </p:cNvPr>
          <p:cNvPicPr>
            <a:picLocks noChangeAspect="1"/>
          </p:cNvPicPr>
          <p:nvPr/>
        </p:nvPicPr>
        <p:blipFill>
          <a:blip r:embed="rId48">
            <a:extLst>
              <a:ext uri="{96DAC541-7B7A-43D3-8B79-37D633B846F1}">
                <asvg:svgBlip xmlns:asvg="http://schemas.microsoft.com/office/drawing/2016/SVG/main" r:embed="rId49"/>
              </a:ext>
            </a:extLst>
          </a:blip>
          <a:stretch>
            <a:fillRect/>
          </a:stretch>
        </p:blipFill>
        <p:spPr>
          <a:xfrm>
            <a:off x="27542709" y="8991099"/>
            <a:ext cx="1837406" cy="732110"/>
          </a:xfrm>
          <a:prstGeom prst="rect">
            <a:avLst/>
          </a:prstGeom>
        </p:spPr>
      </p:pic>
      <p:sp>
        <p:nvSpPr>
          <p:cNvPr id="478" name="TextBox 453">
            <a:extLst>
              <a:ext uri="{FF2B5EF4-FFF2-40B4-BE49-F238E27FC236}">
                <a16:creationId xmlns:a16="http://schemas.microsoft.com/office/drawing/2014/main" id="{63515B2D-243A-7ED2-5C53-753CC89AC02D}"/>
              </a:ext>
            </a:extLst>
          </p:cNvPr>
          <p:cNvSpPr txBox="1"/>
          <p:nvPr/>
        </p:nvSpPr>
        <p:spPr>
          <a:xfrm>
            <a:off x="27129750" y="8739806"/>
            <a:ext cx="274223" cy="74649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5</a:t>
            </a:r>
            <a:endParaRPr lang="en-GB" sz="3600">
              <a:latin typeface="Arial"/>
              <a:cs typeface="Arial"/>
            </a:endParaRPr>
          </a:p>
        </p:txBody>
      </p:sp>
      <p:sp>
        <p:nvSpPr>
          <p:cNvPr id="492" name="Title 1">
            <a:extLst>
              <a:ext uri="{FF2B5EF4-FFF2-40B4-BE49-F238E27FC236}">
                <a16:creationId xmlns:a16="http://schemas.microsoft.com/office/drawing/2014/main" id="{CC5D8632-F218-335C-0207-B90D231BB8E7}"/>
              </a:ext>
            </a:extLst>
          </p:cNvPr>
          <p:cNvSpPr txBox="1">
            <a:spLocks/>
          </p:cNvSpPr>
          <p:nvPr/>
        </p:nvSpPr>
        <p:spPr>
          <a:xfrm>
            <a:off x="2766720" y="16255120"/>
            <a:ext cx="20921657" cy="2351857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8800" b="1" err="1">
                <a:gradFill flip="none">
                  <a:gsLst>
                    <a:gs pos="0">
                      <a:srgbClr val="9A0671"/>
                    </a:gs>
                    <a:gs pos="100000">
                      <a:srgbClr val="FB0558"/>
                    </a:gs>
                  </a:gsLst>
                  <a:lin ang="2700000" scaled="1"/>
                  <a:tileRect/>
                </a:gradFill>
                <a:latin typeface="Arial"/>
                <a:cs typeface="Arial"/>
              </a:rPr>
              <a:t>DiffusionLight</a:t>
            </a:r>
            <a:endParaRPr lang="en-US" sz="8800" b="1">
              <a:gradFill flip="none">
                <a:gsLst>
                  <a:gs pos="0">
                    <a:srgbClr val="9A0671"/>
                  </a:gs>
                  <a:gs pos="100000">
                    <a:srgbClr val="FB0558"/>
                  </a:gs>
                </a:gsLst>
                <a:lin ang="2700000" scaled="1"/>
                <a:tileRect/>
              </a:gradFill>
              <a:latin typeface="Arial"/>
              <a:cs typeface="Arial"/>
            </a:endParaRPr>
          </a:p>
          <a:p>
            <a:pPr algn="ctr" fontAlgn="auto">
              <a:spcAft>
                <a:spcPts val="0"/>
              </a:spcAft>
            </a:pPr>
            <a:r>
              <a:rPr lang="en-US" sz="6600" b="1">
                <a:solidFill>
                  <a:srgbClr val="525D84"/>
                </a:solidFill>
                <a:latin typeface="Arial"/>
                <a:cs typeface="Arial"/>
              </a:rPr>
              <a:t>Light Probes for Free by Painting a Chrome Ball</a:t>
            </a:r>
            <a:endParaRPr lang="en-US" sz="6600" b="1">
              <a:latin typeface="Arial"/>
              <a:cs typeface="Arial"/>
            </a:endParaRPr>
          </a:p>
        </p:txBody>
      </p:sp>
      <p:sp>
        <p:nvSpPr>
          <p:cNvPr id="495" name="กล่องข้อความ 270">
            <a:extLst>
              <a:ext uri="{FF2B5EF4-FFF2-40B4-BE49-F238E27FC236}">
                <a16:creationId xmlns:a16="http://schemas.microsoft.com/office/drawing/2014/main" id="{211F15DC-7E2A-8A12-0063-5812F292535A}"/>
              </a:ext>
            </a:extLst>
          </p:cNvPr>
          <p:cNvSpPr txBox="1"/>
          <p:nvPr/>
        </p:nvSpPr>
        <p:spPr>
          <a:xfrm>
            <a:off x="2894098" y="18604081"/>
            <a:ext cx="21517238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Pakkapon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Phongthawee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</a:t>
            </a:r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Worameth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Chinchuthakun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1,2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</a:t>
            </a:r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Nontaphat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Sinsunthithet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 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cs typeface="Arial"/>
            </a:endParaRPr>
          </a:p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Varun Jampani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3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Amit Raj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4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  </a:t>
            </a:r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Pramook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Khungurn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5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</a:t>
            </a:r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Supasorn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Suwajanakorn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Arial"/>
              <a:ea typeface="MS PGothic"/>
              <a:cs typeface="Arial"/>
            </a:endParaRPr>
          </a:p>
        </p:txBody>
      </p:sp>
      <p:grpSp>
        <p:nvGrpSpPr>
          <p:cNvPr id="519" name="Group 518">
            <a:extLst>
              <a:ext uri="{FF2B5EF4-FFF2-40B4-BE49-F238E27FC236}">
                <a16:creationId xmlns:a16="http://schemas.microsoft.com/office/drawing/2014/main" id="{7653E0F8-5AB3-DDFB-4B5C-A528904AFE2C}"/>
              </a:ext>
            </a:extLst>
          </p:cNvPr>
          <p:cNvGrpSpPr/>
          <p:nvPr/>
        </p:nvGrpSpPr>
        <p:grpSpPr>
          <a:xfrm>
            <a:off x="5744417" y="19970306"/>
            <a:ext cx="15121424" cy="969028"/>
            <a:chOff x="12149532" y="3951054"/>
            <a:chExt cx="18213994" cy="1214879"/>
          </a:xfrm>
        </p:grpSpPr>
        <p:pic>
          <p:nvPicPr>
            <p:cNvPr id="501" name="Picture 500">
              <a:extLst>
                <a:ext uri="{FF2B5EF4-FFF2-40B4-BE49-F238E27FC236}">
                  <a16:creationId xmlns:a16="http://schemas.microsoft.com/office/drawing/2014/main" id="{995A6FCD-FFA6-0DDD-ED43-B1BDA41CE9B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2964"/>
            <a:stretch/>
          </p:blipFill>
          <p:spPr bwMode="auto">
            <a:xfrm>
              <a:off x="12554761" y="4372226"/>
              <a:ext cx="2771634" cy="6128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2" name="Graphic 60">
              <a:extLst>
                <a:ext uri="{FF2B5EF4-FFF2-40B4-BE49-F238E27FC236}">
                  <a16:creationId xmlns:a16="http://schemas.microsoft.com/office/drawing/2014/main" id="{D5957CA0-6D68-E51D-0C00-6A16072E06EC}"/>
                </a:ext>
              </a:extLst>
            </p:cNvPr>
            <p:cNvPicPr>
              <a:picLocks noChangeAspect="1"/>
            </p:cNvPicPr>
            <p:nvPr/>
          </p:nvPicPr>
          <p:blipFill>
            <a:blip r:embed="rId50">
              <a:extLst>
                <a:ext uri="{96DAC541-7B7A-43D3-8B79-37D633B846F1}">
                  <asvg:svgBlip xmlns:asvg="http://schemas.microsoft.com/office/drawing/2016/SVG/main" r:embed="rId51"/>
                </a:ext>
              </a:extLst>
            </a:blip>
            <a:stretch>
              <a:fillRect/>
            </a:stretch>
          </p:blipFill>
          <p:spPr>
            <a:xfrm>
              <a:off x="16035466" y="4169357"/>
              <a:ext cx="4320763" cy="958704"/>
            </a:xfrm>
            <a:prstGeom prst="rect">
              <a:avLst/>
            </a:prstGeom>
          </p:spPr>
        </p:pic>
        <p:sp>
          <p:nvSpPr>
            <p:cNvPr id="503" name="TextBox 449">
              <a:extLst>
                <a:ext uri="{FF2B5EF4-FFF2-40B4-BE49-F238E27FC236}">
                  <a16:creationId xmlns:a16="http://schemas.microsoft.com/office/drawing/2014/main" id="{3BFC1506-F776-9090-82E3-82BCE091007D}"/>
                </a:ext>
              </a:extLst>
            </p:cNvPr>
            <p:cNvSpPr txBox="1"/>
            <p:nvPr/>
          </p:nvSpPr>
          <p:spPr>
            <a:xfrm>
              <a:off x="15604412" y="4015753"/>
              <a:ext cx="274223" cy="74649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1pPr>
              <a:lvl2pPr marL="1513554" indent="-1128226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2pPr>
              <a:lvl3pPr marL="3028740" indent="-2259717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3pPr>
              <a:lvl4pPr marL="4543926" indent="-3391209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4pPr>
              <a:lvl5pPr marL="6064010" indent="-4522700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5pPr>
              <a:lvl6pPr marL="235115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6pPr>
              <a:lvl7pPr marL="282138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7pPr>
              <a:lvl8pPr marL="329161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8pPr>
              <a:lvl9pPr marL="3761842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9pPr>
            </a:lstStyle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2</a:t>
              </a:r>
              <a:endParaRPr lang="en-GB" sz="3600">
                <a:latin typeface="Arial"/>
                <a:cs typeface="Arial"/>
              </a:endParaRPr>
            </a:p>
          </p:txBody>
        </p:sp>
        <p:pic>
          <p:nvPicPr>
            <p:cNvPr id="504" name="Picture 503" descr="A purple text on a black background&#10;&#10;Description automatically generated">
              <a:extLst>
                <a:ext uri="{FF2B5EF4-FFF2-40B4-BE49-F238E27FC236}">
                  <a16:creationId xmlns:a16="http://schemas.microsoft.com/office/drawing/2014/main" id="{B76594CC-66DC-25F7-0CBC-17D80D277CE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2"/>
            <a:srcRect l="10873" t="43350" r="10880" b="40831"/>
            <a:stretch/>
          </p:blipFill>
          <p:spPr>
            <a:xfrm>
              <a:off x="20898790" y="4301675"/>
              <a:ext cx="3645831" cy="755159"/>
            </a:xfrm>
            <a:prstGeom prst="rect">
              <a:avLst/>
            </a:prstGeom>
          </p:spPr>
        </p:pic>
        <p:sp>
          <p:nvSpPr>
            <p:cNvPr id="505" name="TextBox 451">
              <a:extLst>
                <a:ext uri="{FF2B5EF4-FFF2-40B4-BE49-F238E27FC236}">
                  <a16:creationId xmlns:a16="http://schemas.microsoft.com/office/drawing/2014/main" id="{A4904F3C-60C7-607D-5E7E-CF384289546C}"/>
                </a:ext>
              </a:extLst>
            </p:cNvPr>
            <p:cNvSpPr txBox="1"/>
            <p:nvPr/>
          </p:nvSpPr>
          <p:spPr>
            <a:xfrm>
              <a:off x="20619628" y="4125659"/>
              <a:ext cx="274223" cy="74649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1pPr>
              <a:lvl2pPr marL="1513554" indent="-1128226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2pPr>
              <a:lvl3pPr marL="3028740" indent="-2259717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3pPr>
              <a:lvl4pPr marL="4543926" indent="-3391209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4pPr>
              <a:lvl5pPr marL="6064010" indent="-4522700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5pPr>
              <a:lvl6pPr marL="235115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6pPr>
              <a:lvl7pPr marL="282138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7pPr>
              <a:lvl8pPr marL="329161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8pPr>
              <a:lvl9pPr marL="3761842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9pPr>
            </a:lstStyle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3</a:t>
              </a:r>
              <a:endParaRPr lang="en-GB" sz="3600">
                <a:latin typeface="Arial"/>
                <a:cs typeface="Arial"/>
              </a:endParaRPr>
            </a:p>
          </p:txBody>
        </p:sp>
        <p:pic>
          <p:nvPicPr>
            <p:cNvPr id="506" name="Picture 505" descr="A black background with colorful text&#10;&#10;Description automatically generated">
              <a:extLst>
                <a:ext uri="{FF2B5EF4-FFF2-40B4-BE49-F238E27FC236}">
                  <a16:creationId xmlns:a16="http://schemas.microsoft.com/office/drawing/2014/main" id="{1023DEB2-F7A8-5598-5DDF-E7CBD4CC299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3"/>
            <a:srcRect t="43113" r="54172" b="42993"/>
            <a:stretch/>
          </p:blipFill>
          <p:spPr>
            <a:xfrm>
              <a:off x="24923200" y="4283230"/>
              <a:ext cx="2841621" cy="882703"/>
            </a:xfrm>
            <a:prstGeom prst="rect">
              <a:avLst/>
            </a:prstGeom>
          </p:spPr>
        </p:pic>
        <p:sp>
          <p:nvSpPr>
            <p:cNvPr id="507" name="TextBox 452">
              <a:extLst>
                <a:ext uri="{FF2B5EF4-FFF2-40B4-BE49-F238E27FC236}">
                  <a16:creationId xmlns:a16="http://schemas.microsoft.com/office/drawing/2014/main" id="{831E499F-7073-CA07-F9A9-C4E9F2460025}"/>
                </a:ext>
              </a:extLst>
            </p:cNvPr>
            <p:cNvSpPr txBox="1"/>
            <p:nvPr/>
          </p:nvSpPr>
          <p:spPr>
            <a:xfrm>
              <a:off x="24852475" y="4050920"/>
              <a:ext cx="274223" cy="74649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1pPr>
              <a:lvl2pPr marL="1513554" indent="-1128226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2pPr>
              <a:lvl3pPr marL="3028740" indent="-2259717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3pPr>
              <a:lvl4pPr marL="4543926" indent="-3391209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4pPr>
              <a:lvl5pPr marL="6064010" indent="-4522700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5pPr>
              <a:lvl6pPr marL="235115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6pPr>
              <a:lvl7pPr marL="282138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7pPr>
              <a:lvl8pPr marL="329161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8pPr>
              <a:lvl9pPr marL="3761842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9pPr>
            </a:lstStyle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4</a:t>
              </a:r>
              <a:endParaRPr lang="en-GB" sz="3600">
                <a:latin typeface="Arial"/>
                <a:cs typeface="Arial"/>
              </a:endParaRPr>
            </a:p>
          </p:txBody>
        </p:sp>
        <p:pic>
          <p:nvPicPr>
            <p:cNvPr id="509" name="Graphic 59">
              <a:extLst>
                <a:ext uri="{FF2B5EF4-FFF2-40B4-BE49-F238E27FC236}">
                  <a16:creationId xmlns:a16="http://schemas.microsoft.com/office/drawing/2014/main" id="{11620F04-3DEA-504F-2A99-73E9E0A8F827}"/>
                </a:ext>
              </a:extLst>
            </p:cNvPr>
            <p:cNvPicPr>
              <a:picLocks noChangeAspect="1"/>
            </p:cNvPicPr>
            <p:nvPr/>
          </p:nvPicPr>
          <p:blipFill>
            <a:blip r:embed="rId48">
              <a:extLst>
                <a:ext uri="{96DAC541-7B7A-43D3-8B79-37D633B846F1}">
                  <asvg:svgBlip xmlns:asvg="http://schemas.microsoft.com/office/drawing/2016/SVG/main" r:embed="rId49"/>
                </a:ext>
              </a:extLst>
            </a:blip>
            <a:stretch>
              <a:fillRect/>
            </a:stretch>
          </p:blipFill>
          <p:spPr>
            <a:xfrm>
              <a:off x="28526120" y="4358714"/>
              <a:ext cx="1837406" cy="732110"/>
            </a:xfrm>
            <a:prstGeom prst="rect">
              <a:avLst/>
            </a:prstGeom>
          </p:spPr>
        </p:pic>
        <p:sp>
          <p:nvSpPr>
            <p:cNvPr id="510" name="TextBox 453">
              <a:extLst>
                <a:ext uri="{FF2B5EF4-FFF2-40B4-BE49-F238E27FC236}">
                  <a16:creationId xmlns:a16="http://schemas.microsoft.com/office/drawing/2014/main" id="{49D77216-7A39-352D-8AF9-22EFD1FBAF61}"/>
                </a:ext>
              </a:extLst>
            </p:cNvPr>
            <p:cNvSpPr txBox="1"/>
            <p:nvPr/>
          </p:nvSpPr>
          <p:spPr>
            <a:xfrm>
              <a:off x="28113161" y="4107421"/>
              <a:ext cx="274223" cy="74649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1pPr>
              <a:lvl2pPr marL="1513554" indent="-1128226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2pPr>
              <a:lvl3pPr marL="3028740" indent="-2259717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3pPr>
              <a:lvl4pPr marL="4543926" indent="-3391209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4pPr>
              <a:lvl5pPr marL="6064010" indent="-4522700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5pPr>
              <a:lvl6pPr marL="235115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6pPr>
              <a:lvl7pPr marL="282138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7pPr>
              <a:lvl8pPr marL="329161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8pPr>
              <a:lvl9pPr marL="3761842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9pPr>
            </a:lstStyle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5</a:t>
              </a:r>
              <a:endParaRPr lang="en-GB" sz="3600">
                <a:latin typeface="Arial"/>
                <a:cs typeface="Arial"/>
              </a:endParaRPr>
            </a:p>
          </p:txBody>
        </p:sp>
        <p:sp>
          <p:nvSpPr>
            <p:cNvPr id="513" name="TextBox 449">
              <a:extLst>
                <a:ext uri="{FF2B5EF4-FFF2-40B4-BE49-F238E27FC236}">
                  <a16:creationId xmlns:a16="http://schemas.microsoft.com/office/drawing/2014/main" id="{E037A091-5751-67D1-53DC-569E62B918A9}"/>
                </a:ext>
              </a:extLst>
            </p:cNvPr>
            <p:cNvSpPr txBox="1"/>
            <p:nvPr/>
          </p:nvSpPr>
          <p:spPr>
            <a:xfrm>
              <a:off x="12278928" y="3951054"/>
              <a:ext cx="274223" cy="461665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1pPr>
              <a:lvl2pPr marL="1513554" indent="-1128226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2pPr>
              <a:lvl3pPr marL="3028740" indent="-2259717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3pPr>
              <a:lvl4pPr marL="4543926" indent="-3391209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4pPr>
              <a:lvl5pPr marL="6064010" indent="-4522700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5pPr>
              <a:lvl6pPr marL="235115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6pPr>
              <a:lvl7pPr marL="282138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7pPr>
              <a:lvl8pPr marL="329161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8pPr>
              <a:lvl9pPr marL="3761842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9pPr>
            </a:lstStyle>
            <a:p>
              <a:endPara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cs typeface="Arial"/>
              </a:endParaRPr>
            </a:p>
          </p:txBody>
        </p:sp>
        <p:sp>
          <p:nvSpPr>
            <p:cNvPr id="517" name="TextBox 449">
              <a:extLst>
                <a:ext uri="{FF2B5EF4-FFF2-40B4-BE49-F238E27FC236}">
                  <a16:creationId xmlns:a16="http://schemas.microsoft.com/office/drawing/2014/main" id="{1DF019ED-86C4-BD04-0AE2-88BEF218C99A}"/>
                </a:ext>
              </a:extLst>
            </p:cNvPr>
            <p:cNvSpPr txBox="1"/>
            <p:nvPr/>
          </p:nvSpPr>
          <p:spPr>
            <a:xfrm>
              <a:off x="12149532" y="4041632"/>
              <a:ext cx="274223" cy="646331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1pPr>
              <a:lvl2pPr marL="1513554" indent="-1128226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2pPr>
              <a:lvl3pPr marL="3028740" indent="-2259717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3pPr>
              <a:lvl4pPr marL="4543926" indent="-3391209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4pPr>
              <a:lvl5pPr marL="6064010" indent="-4522700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5pPr>
              <a:lvl6pPr marL="235115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6pPr>
              <a:lvl7pPr marL="282138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7pPr>
              <a:lvl8pPr marL="329161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8pPr>
              <a:lvl9pPr marL="3761842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9pPr>
            </a:lstStyle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ea typeface="MS PGothic"/>
                  <a:cs typeface="Arial"/>
                </a:rPr>
                <a:t>1</a:t>
              </a:r>
              <a:endParaRPr lang="en-GB" sz="3600">
                <a:latin typeface="Arial"/>
                <a:cs typeface="Arial"/>
              </a:endParaRPr>
            </a:p>
          </p:txBody>
        </p:sp>
      </p:grpSp>
      <p:pic>
        <p:nvPicPr>
          <p:cNvPr id="520" name="Picture 519" descr="A close-up of a ball&#10;&#10;Description automatically generated">
            <a:extLst>
              <a:ext uri="{FF2B5EF4-FFF2-40B4-BE49-F238E27FC236}">
                <a16:creationId xmlns:a16="http://schemas.microsoft.com/office/drawing/2014/main" id="{D12492D2-D0C3-9B57-3935-62AB3B81DE67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>
            <a:off x="7903234" y="16249289"/>
            <a:ext cx="1092680" cy="1092680"/>
          </a:xfrm>
          <a:prstGeom prst="rect">
            <a:avLst/>
          </a:prstGeom>
        </p:spPr>
      </p:pic>
      <p:pic>
        <p:nvPicPr>
          <p:cNvPr id="523" name="Picture 522" descr="A close-up of a ball&#10;&#10;Description automatically generated">
            <a:extLst>
              <a:ext uri="{FF2B5EF4-FFF2-40B4-BE49-F238E27FC236}">
                <a16:creationId xmlns:a16="http://schemas.microsoft.com/office/drawing/2014/main" id="{22858BA4-54E6-A224-3E04-F0D86C36566C}"/>
              </a:ext>
            </a:extLst>
          </p:cNvPr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>
            <a:off x="17465616" y="16249289"/>
            <a:ext cx="1092680" cy="1092681"/>
          </a:xfrm>
          <a:prstGeom prst="rect">
            <a:avLst/>
          </a:prstGeom>
        </p:spPr>
      </p:pic>
      <p:sp>
        <p:nvSpPr>
          <p:cNvPr id="540" name="Title 1">
            <a:extLst>
              <a:ext uri="{FF2B5EF4-FFF2-40B4-BE49-F238E27FC236}">
                <a16:creationId xmlns:a16="http://schemas.microsoft.com/office/drawing/2014/main" id="{57800934-BCE7-7E32-0454-B3BCBFF0E526}"/>
              </a:ext>
            </a:extLst>
          </p:cNvPr>
          <p:cNvSpPr txBox="1">
            <a:spLocks/>
          </p:cNvSpPr>
          <p:nvPr/>
        </p:nvSpPr>
        <p:spPr>
          <a:xfrm>
            <a:off x="2986693" y="11027512"/>
            <a:ext cx="20921657" cy="2351857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8800" b="1" err="1">
                <a:gradFill flip="none">
                  <a:gsLst>
                    <a:gs pos="0">
                      <a:srgbClr val="9A0671"/>
                    </a:gs>
                    <a:gs pos="100000">
                      <a:srgbClr val="FB0558"/>
                    </a:gs>
                  </a:gsLst>
                  <a:lin ang="2700000" scaled="1"/>
                  <a:tileRect/>
                </a:gradFill>
                <a:latin typeface="Arial"/>
                <a:cs typeface="Arial"/>
              </a:rPr>
              <a:t>DiffusionLight</a:t>
            </a:r>
            <a:endParaRPr lang="en-US" sz="8800" b="1">
              <a:gradFill flip="none">
                <a:gsLst>
                  <a:gs pos="0">
                    <a:srgbClr val="9A0671"/>
                  </a:gs>
                  <a:gs pos="100000">
                    <a:srgbClr val="FB0558"/>
                  </a:gs>
                </a:gsLst>
                <a:lin ang="2700000" scaled="1"/>
                <a:tileRect/>
              </a:gradFill>
              <a:latin typeface="Arial"/>
              <a:cs typeface="Arial"/>
            </a:endParaRPr>
          </a:p>
          <a:p>
            <a:pPr algn="ctr" fontAlgn="auto">
              <a:spcAft>
                <a:spcPts val="0"/>
              </a:spcAft>
            </a:pPr>
            <a:r>
              <a:rPr lang="en-US" sz="6600" b="1">
                <a:solidFill>
                  <a:srgbClr val="525D84"/>
                </a:solidFill>
                <a:latin typeface="Arial"/>
                <a:cs typeface="Arial"/>
              </a:rPr>
              <a:t>Light Probes for Free by Painting a Chrome Ball</a:t>
            </a:r>
            <a:endParaRPr lang="en-US" sz="6600" b="1">
              <a:latin typeface="Arial"/>
              <a:cs typeface="Arial"/>
            </a:endParaRPr>
          </a:p>
        </p:txBody>
      </p:sp>
      <p:sp>
        <p:nvSpPr>
          <p:cNvPr id="541" name="กล่องข้อความ 270">
            <a:extLst>
              <a:ext uri="{FF2B5EF4-FFF2-40B4-BE49-F238E27FC236}">
                <a16:creationId xmlns:a16="http://schemas.microsoft.com/office/drawing/2014/main" id="{820B0070-AA38-D5A8-38FE-345C6BE6BE80}"/>
              </a:ext>
            </a:extLst>
          </p:cNvPr>
          <p:cNvSpPr txBox="1"/>
          <p:nvPr/>
        </p:nvSpPr>
        <p:spPr>
          <a:xfrm>
            <a:off x="3114071" y="13376473"/>
            <a:ext cx="21517238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Pakkapon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Phongthawee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</a:t>
            </a:r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Worameth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Chinchuthakun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1,2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</a:t>
            </a:r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Nontaphat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Sinsunthithet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 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cs typeface="Arial"/>
            </a:endParaRPr>
          </a:p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Varun Jampani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3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Amit Raj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4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  </a:t>
            </a:r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Pramook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Khungurn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5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   </a:t>
            </a:r>
            <a:r>
              <a:rPr lang="en-US" sz="3600" err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Supasorn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 Suwajanakorn</a:t>
            </a:r>
            <a:r>
              <a: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MS PGothic"/>
                <a:cs typeface="Arial"/>
              </a:rPr>
              <a:t>1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Arial"/>
              <a:ea typeface="MS PGothic"/>
              <a:cs typeface="Arial"/>
            </a:endParaRPr>
          </a:p>
        </p:txBody>
      </p:sp>
      <p:grpSp>
        <p:nvGrpSpPr>
          <p:cNvPr id="542" name="Group 541">
            <a:extLst>
              <a:ext uri="{FF2B5EF4-FFF2-40B4-BE49-F238E27FC236}">
                <a16:creationId xmlns:a16="http://schemas.microsoft.com/office/drawing/2014/main" id="{C17570EC-1B42-8713-216D-099A6259689C}"/>
              </a:ext>
            </a:extLst>
          </p:cNvPr>
          <p:cNvGrpSpPr/>
          <p:nvPr/>
        </p:nvGrpSpPr>
        <p:grpSpPr>
          <a:xfrm>
            <a:off x="5964390" y="14742698"/>
            <a:ext cx="15121424" cy="969028"/>
            <a:chOff x="12149532" y="3951054"/>
            <a:chExt cx="18213994" cy="1214879"/>
          </a:xfrm>
        </p:grpSpPr>
        <p:pic>
          <p:nvPicPr>
            <p:cNvPr id="543" name="Picture 542">
              <a:extLst>
                <a:ext uri="{FF2B5EF4-FFF2-40B4-BE49-F238E27FC236}">
                  <a16:creationId xmlns:a16="http://schemas.microsoft.com/office/drawing/2014/main" id="{5B8E7AC4-8C3E-16C6-6442-43C5B5BFD0A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2964"/>
            <a:stretch/>
          </p:blipFill>
          <p:spPr bwMode="auto">
            <a:xfrm>
              <a:off x="12554761" y="4372226"/>
              <a:ext cx="2771634" cy="6128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4" name="Graphic 60">
              <a:extLst>
                <a:ext uri="{FF2B5EF4-FFF2-40B4-BE49-F238E27FC236}">
                  <a16:creationId xmlns:a16="http://schemas.microsoft.com/office/drawing/2014/main" id="{F5E107ED-6D84-CEF9-1914-13E5756ABB6B}"/>
                </a:ext>
              </a:extLst>
            </p:cNvPr>
            <p:cNvPicPr>
              <a:picLocks noChangeAspect="1"/>
            </p:cNvPicPr>
            <p:nvPr/>
          </p:nvPicPr>
          <p:blipFill>
            <a:blip r:embed="rId50">
              <a:extLst>
                <a:ext uri="{96DAC541-7B7A-43D3-8B79-37D633B846F1}">
                  <asvg:svgBlip xmlns:asvg="http://schemas.microsoft.com/office/drawing/2016/SVG/main" r:embed="rId51"/>
                </a:ext>
              </a:extLst>
            </a:blip>
            <a:stretch>
              <a:fillRect/>
            </a:stretch>
          </p:blipFill>
          <p:spPr>
            <a:xfrm>
              <a:off x="16035466" y="4169357"/>
              <a:ext cx="4320763" cy="958704"/>
            </a:xfrm>
            <a:prstGeom prst="rect">
              <a:avLst/>
            </a:prstGeom>
          </p:spPr>
        </p:pic>
        <p:sp>
          <p:nvSpPr>
            <p:cNvPr id="545" name="TextBox 449">
              <a:extLst>
                <a:ext uri="{FF2B5EF4-FFF2-40B4-BE49-F238E27FC236}">
                  <a16:creationId xmlns:a16="http://schemas.microsoft.com/office/drawing/2014/main" id="{E3B47952-B546-9C55-CA0C-46E330ABA16F}"/>
                </a:ext>
              </a:extLst>
            </p:cNvPr>
            <p:cNvSpPr txBox="1"/>
            <p:nvPr/>
          </p:nvSpPr>
          <p:spPr>
            <a:xfrm>
              <a:off x="15604412" y="4015753"/>
              <a:ext cx="274223" cy="74649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1pPr>
              <a:lvl2pPr marL="1513554" indent="-1128226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2pPr>
              <a:lvl3pPr marL="3028740" indent="-2259717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3pPr>
              <a:lvl4pPr marL="4543926" indent="-3391209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4pPr>
              <a:lvl5pPr marL="6064010" indent="-4522700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5pPr>
              <a:lvl6pPr marL="235115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6pPr>
              <a:lvl7pPr marL="282138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7pPr>
              <a:lvl8pPr marL="329161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8pPr>
              <a:lvl9pPr marL="3761842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9pPr>
            </a:lstStyle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2</a:t>
              </a:r>
              <a:endParaRPr lang="en-GB" sz="3600">
                <a:latin typeface="Arial"/>
                <a:cs typeface="Arial"/>
              </a:endParaRPr>
            </a:p>
          </p:txBody>
        </p:sp>
        <p:pic>
          <p:nvPicPr>
            <p:cNvPr id="546" name="Picture 545" descr="A purple text on a black background&#10;&#10;Description automatically generated">
              <a:extLst>
                <a:ext uri="{FF2B5EF4-FFF2-40B4-BE49-F238E27FC236}">
                  <a16:creationId xmlns:a16="http://schemas.microsoft.com/office/drawing/2014/main" id="{38670AD8-0E1C-82FF-BA7D-EABC23A19A1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2"/>
            <a:srcRect l="10873" t="43350" r="10880" b="40831"/>
            <a:stretch/>
          </p:blipFill>
          <p:spPr>
            <a:xfrm>
              <a:off x="20898790" y="4301675"/>
              <a:ext cx="3645831" cy="755159"/>
            </a:xfrm>
            <a:prstGeom prst="rect">
              <a:avLst/>
            </a:prstGeom>
          </p:spPr>
        </p:pic>
        <p:sp>
          <p:nvSpPr>
            <p:cNvPr id="547" name="TextBox 451">
              <a:extLst>
                <a:ext uri="{FF2B5EF4-FFF2-40B4-BE49-F238E27FC236}">
                  <a16:creationId xmlns:a16="http://schemas.microsoft.com/office/drawing/2014/main" id="{5834FDA5-185E-63B5-8895-C58B492165CB}"/>
                </a:ext>
              </a:extLst>
            </p:cNvPr>
            <p:cNvSpPr txBox="1"/>
            <p:nvPr/>
          </p:nvSpPr>
          <p:spPr>
            <a:xfrm>
              <a:off x="20619628" y="4125659"/>
              <a:ext cx="274223" cy="74649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1pPr>
              <a:lvl2pPr marL="1513554" indent="-1128226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2pPr>
              <a:lvl3pPr marL="3028740" indent="-2259717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3pPr>
              <a:lvl4pPr marL="4543926" indent="-3391209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4pPr>
              <a:lvl5pPr marL="6064010" indent="-4522700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5pPr>
              <a:lvl6pPr marL="235115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6pPr>
              <a:lvl7pPr marL="282138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7pPr>
              <a:lvl8pPr marL="329161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8pPr>
              <a:lvl9pPr marL="3761842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9pPr>
            </a:lstStyle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3</a:t>
              </a:r>
              <a:endParaRPr lang="en-GB" sz="3600">
                <a:latin typeface="Arial"/>
                <a:cs typeface="Arial"/>
              </a:endParaRPr>
            </a:p>
          </p:txBody>
        </p:sp>
        <p:pic>
          <p:nvPicPr>
            <p:cNvPr id="548" name="Picture 547" descr="A black background with colorful text&#10;&#10;Description automatically generated">
              <a:extLst>
                <a:ext uri="{FF2B5EF4-FFF2-40B4-BE49-F238E27FC236}">
                  <a16:creationId xmlns:a16="http://schemas.microsoft.com/office/drawing/2014/main" id="{4E75A3C9-1A28-01A6-181B-F995F36FC0D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3"/>
            <a:srcRect t="43113" r="54172" b="42993"/>
            <a:stretch/>
          </p:blipFill>
          <p:spPr>
            <a:xfrm>
              <a:off x="24923200" y="4283230"/>
              <a:ext cx="2841621" cy="882703"/>
            </a:xfrm>
            <a:prstGeom prst="rect">
              <a:avLst/>
            </a:prstGeom>
          </p:spPr>
        </p:pic>
        <p:sp>
          <p:nvSpPr>
            <p:cNvPr id="549" name="TextBox 452">
              <a:extLst>
                <a:ext uri="{FF2B5EF4-FFF2-40B4-BE49-F238E27FC236}">
                  <a16:creationId xmlns:a16="http://schemas.microsoft.com/office/drawing/2014/main" id="{A0CFCC70-E4D6-6532-E812-2C33BAED5E50}"/>
                </a:ext>
              </a:extLst>
            </p:cNvPr>
            <p:cNvSpPr txBox="1"/>
            <p:nvPr/>
          </p:nvSpPr>
          <p:spPr>
            <a:xfrm>
              <a:off x="24852475" y="4050920"/>
              <a:ext cx="274223" cy="74649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1pPr>
              <a:lvl2pPr marL="1513554" indent="-1128226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2pPr>
              <a:lvl3pPr marL="3028740" indent="-2259717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3pPr>
              <a:lvl4pPr marL="4543926" indent="-3391209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4pPr>
              <a:lvl5pPr marL="6064010" indent="-4522700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5pPr>
              <a:lvl6pPr marL="235115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6pPr>
              <a:lvl7pPr marL="282138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7pPr>
              <a:lvl8pPr marL="329161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8pPr>
              <a:lvl9pPr marL="3761842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9pPr>
            </a:lstStyle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4</a:t>
              </a:r>
              <a:endParaRPr lang="en-GB" sz="3600">
                <a:latin typeface="Arial"/>
                <a:cs typeface="Arial"/>
              </a:endParaRPr>
            </a:p>
          </p:txBody>
        </p:sp>
        <p:pic>
          <p:nvPicPr>
            <p:cNvPr id="550" name="Graphic 59">
              <a:extLst>
                <a:ext uri="{FF2B5EF4-FFF2-40B4-BE49-F238E27FC236}">
                  <a16:creationId xmlns:a16="http://schemas.microsoft.com/office/drawing/2014/main" id="{2D0E9607-BD80-078A-6036-DA59C051E670}"/>
                </a:ext>
              </a:extLst>
            </p:cNvPr>
            <p:cNvPicPr>
              <a:picLocks noChangeAspect="1"/>
            </p:cNvPicPr>
            <p:nvPr/>
          </p:nvPicPr>
          <p:blipFill>
            <a:blip r:embed="rId48">
              <a:extLst>
                <a:ext uri="{96DAC541-7B7A-43D3-8B79-37D633B846F1}">
                  <asvg:svgBlip xmlns:asvg="http://schemas.microsoft.com/office/drawing/2016/SVG/main" r:embed="rId49"/>
                </a:ext>
              </a:extLst>
            </a:blip>
            <a:stretch>
              <a:fillRect/>
            </a:stretch>
          </p:blipFill>
          <p:spPr>
            <a:xfrm>
              <a:off x="28526120" y="4358714"/>
              <a:ext cx="1837406" cy="732110"/>
            </a:xfrm>
            <a:prstGeom prst="rect">
              <a:avLst/>
            </a:prstGeom>
          </p:spPr>
        </p:pic>
        <p:sp>
          <p:nvSpPr>
            <p:cNvPr id="551" name="TextBox 453">
              <a:extLst>
                <a:ext uri="{FF2B5EF4-FFF2-40B4-BE49-F238E27FC236}">
                  <a16:creationId xmlns:a16="http://schemas.microsoft.com/office/drawing/2014/main" id="{7A7EE0FB-207E-24BC-5552-DC7A5AF4455F}"/>
                </a:ext>
              </a:extLst>
            </p:cNvPr>
            <p:cNvSpPr txBox="1"/>
            <p:nvPr/>
          </p:nvSpPr>
          <p:spPr>
            <a:xfrm>
              <a:off x="28113161" y="4107421"/>
              <a:ext cx="274223" cy="74649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1pPr>
              <a:lvl2pPr marL="1513554" indent="-1128226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2pPr>
              <a:lvl3pPr marL="3028740" indent="-2259717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3pPr>
              <a:lvl4pPr marL="4543926" indent="-3391209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4pPr>
              <a:lvl5pPr marL="6064010" indent="-4522700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5pPr>
              <a:lvl6pPr marL="235115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6pPr>
              <a:lvl7pPr marL="282138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7pPr>
              <a:lvl8pPr marL="329161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8pPr>
              <a:lvl9pPr marL="3761842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9pPr>
            </a:lstStyle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cs typeface="Arial"/>
                </a:rPr>
                <a:t>5</a:t>
              </a:r>
              <a:endParaRPr lang="en-GB" sz="3600">
                <a:latin typeface="Arial"/>
                <a:cs typeface="Arial"/>
              </a:endParaRPr>
            </a:p>
          </p:txBody>
        </p:sp>
        <p:sp>
          <p:nvSpPr>
            <p:cNvPr id="552" name="TextBox 449">
              <a:extLst>
                <a:ext uri="{FF2B5EF4-FFF2-40B4-BE49-F238E27FC236}">
                  <a16:creationId xmlns:a16="http://schemas.microsoft.com/office/drawing/2014/main" id="{B745A972-2457-E6DD-EF6F-3CF5FD16FECF}"/>
                </a:ext>
              </a:extLst>
            </p:cNvPr>
            <p:cNvSpPr txBox="1"/>
            <p:nvPr/>
          </p:nvSpPr>
          <p:spPr>
            <a:xfrm>
              <a:off x="12278928" y="3951054"/>
              <a:ext cx="274223" cy="461665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1pPr>
              <a:lvl2pPr marL="1513554" indent="-1128226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2pPr>
              <a:lvl3pPr marL="3028740" indent="-2259717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3pPr>
              <a:lvl4pPr marL="4543926" indent="-3391209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4pPr>
              <a:lvl5pPr marL="6064010" indent="-4522700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5pPr>
              <a:lvl6pPr marL="235115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6pPr>
              <a:lvl7pPr marL="282138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7pPr>
              <a:lvl8pPr marL="329161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8pPr>
              <a:lvl9pPr marL="3761842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9pPr>
            </a:lstStyle>
            <a:p>
              <a:endParaRPr lang="en-US" sz="3600" baseline="30000">
                <a:solidFill>
                  <a:schemeClr val="tx1">
                    <a:lumMod val="85000"/>
                    <a:lumOff val="15000"/>
                  </a:schemeClr>
                </a:solidFill>
                <a:cs typeface="Arial"/>
              </a:endParaRPr>
            </a:p>
          </p:txBody>
        </p:sp>
        <p:sp>
          <p:nvSpPr>
            <p:cNvPr id="553" name="TextBox 449">
              <a:extLst>
                <a:ext uri="{FF2B5EF4-FFF2-40B4-BE49-F238E27FC236}">
                  <a16:creationId xmlns:a16="http://schemas.microsoft.com/office/drawing/2014/main" id="{AE0F17F8-7D07-108E-FCFC-8D7D22179AFA}"/>
                </a:ext>
              </a:extLst>
            </p:cNvPr>
            <p:cNvSpPr txBox="1"/>
            <p:nvPr/>
          </p:nvSpPr>
          <p:spPr>
            <a:xfrm>
              <a:off x="12149532" y="4041632"/>
              <a:ext cx="274223" cy="646331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1pPr>
              <a:lvl2pPr marL="1513554" indent="-1128226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2pPr>
              <a:lvl3pPr marL="3028740" indent="-2259717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3pPr>
              <a:lvl4pPr marL="4543926" indent="-3391209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4pPr>
              <a:lvl5pPr marL="6064010" indent="-4522700" algn="l" defTabSz="1513554" rtl="0" eaLnBrk="0" fontAlgn="base" hangingPunct="0">
                <a:spcBef>
                  <a:spcPct val="0"/>
                </a:spcBef>
                <a:spcAft>
                  <a:spcPct val="0"/>
                </a:spcAft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5pPr>
              <a:lvl6pPr marL="235115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6pPr>
              <a:lvl7pPr marL="282138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7pPr>
              <a:lvl8pPr marL="3291611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8pPr>
              <a:lvl9pPr marL="3761842" algn="l" defTabSz="940460" rtl="0" eaLnBrk="1" latinLnBrk="0" hangingPunct="1">
                <a:defRPr sz="5862" kern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defRPr>
              </a:lvl9pPr>
            </a:lstStyle>
            <a:p>
              <a:r>
                <a:rPr lang="en-US" sz="3600" baseline="300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/>
                  <a:ea typeface="MS PGothic"/>
                  <a:cs typeface="Arial"/>
                </a:rPr>
                <a:t>1</a:t>
              </a:r>
              <a:endParaRPr lang="en-GB" sz="3600">
                <a:latin typeface="Arial"/>
                <a:cs typeface="Arial"/>
              </a:endParaRPr>
            </a:p>
          </p:txBody>
        </p:sp>
      </p:grp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F88F2E31-C673-D9F7-CD45-9C37E92AE0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9200126"/>
              </p:ext>
            </p:extLst>
          </p:nvPr>
        </p:nvGraphicFramePr>
        <p:xfrm>
          <a:off x="26885795" y="12063653"/>
          <a:ext cx="9970012" cy="5486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45270">
                  <a:extLst>
                    <a:ext uri="{9D8B030D-6E8A-4147-A177-3AD203B41FA5}">
                      <a16:colId xmlns:a16="http://schemas.microsoft.com/office/drawing/2014/main" val="1630955469"/>
                    </a:ext>
                  </a:extLst>
                </a:gridCol>
                <a:gridCol w="1842761">
                  <a:extLst>
                    <a:ext uri="{9D8B030D-6E8A-4147-A177-3AD203B41FA5}">
                      <a16:colId xmlns:a16="http://schemas.microsoft.com/office/drawing/2014/main" val="4231983777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1377314335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2170381431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4023618873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403598174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3887033755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4254249465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721455201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1946911575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2782570862"/>
                    </a:ext>
                  </a:extLst>
                </a:gridCol>
              </a:tblGrid>
              <a:tr h="489857">
                <a:tc>
                  <a:txBody>
                    <a:bodyPr/>
                    <a:lstStyle/>
                    <a:p>
                      <a:pPr algn="ctr"/>
                      <a:r>
                        <a:rPr lang="en-US" sz="1800" b="1"/>
                        <a:t>Dataset</a:t>
                      </a:r>
                      <a:endParaRPr lang="en-GB" sz="1800" b="1"/>
                    </a:p>
                  </a:txBody>
                  <a:tcPr anchor="ctr">
                    <a:solidFill>
                      <a:srgbClr val="CCAB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/>
                        <a:t>Method</a:t>
                      </a:r>
                      <a:endParaRPr lang="en-GB" sz="1800" b="1"/>
                    </a:p>
                  </a:txBody>
                  <a:tcPr anchor="ctr">
                    <a:solidFill>
                      <a:srgbClr val="CCABE7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1800" b="1"/>
                        <a:t>Scale-invariant RMSE ↓</a:t>
                      </a:r>
                      <a:endParaRPr lang="en-GB" sz="1800" b="1"/>
                    </a:p>
                  </a:txBody>
                  <a:tcPr anchor="ctr"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solidFill>
                      <a:srgbClr val="CCABE7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1800" b="1"/>
                        <a:t>Angular Error ↓</a:t>
                      </a:r>
                      <a:endParaRPr lang="en-GB" sz="1800" b="1"/>
                    </a:p>
                  </a:txBody>
                  <a:tcPr anchor="ctr"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solidFill>
                      <a:srgbClr val="CCABE7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1800" b="1"/>
                        <a:t>Normalized RMSE ↓</a:t>
                      </a:r>
                      <a:endParaRPr lang="en-GB" sz="1800" b="1"/>
                    </a:p>
                  </a:txBody>
                  <a:tcPr anchor="ctr"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solidFill>
                      <a:srgbClr val="CCAB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214552"/>
                  </a:ext>
                </a:extLst>
              </a:tr>
              <a:tr h="256659"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Diffuse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Matte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Mirror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Diffuse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Matte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Mirror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Diffuse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Matte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Mirror</a:t>
                      </a:r>
                      <a:endParaRPr lang="en-GB" sz="1800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5490001"/>
                  </a:ext>
                </a:extLst>
              </a:tr>
              <a:tr h="256659">
                <a:tc rowSpan="5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err="1"/>
                        <a:t>StyleLight</a:t>
                      </a:r>
                      <a:r>
                        <a:rPr lang="en-US" sz="1800"/>
                        <a:t> [1]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0.13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0.31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0.55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4.24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4.74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6.78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0.23</a:t>
                      </a:r>
                      <a:endParaRPr lang="en-GB" sz="180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0.40</a:t>
                      </a:r>
                      <a:endParaRPr lang="en-GB" sz="180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0.51</a:t>
                      </a:r>
                      <a:endParaRPr lang="en-GB" sz="1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7877998"/>
                  </a:ext>
                </a:extLst>
              </a:tr>
              <a:tr h="252950">
                <a:tc vMerge="1">
                  <a:txBody>
                    <a:bodyPr/>
                    <a:lstStyle/>
                    <a:p>
                      <a:pPr algn="ctr"/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SDXL with (1)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0.20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0.45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0.72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5.87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6.20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8.28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0.32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0.47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0.51</a:t>
                      </a:r>
                      <a:endParaRPr lang="en-GB" sz="1800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3399732"/>
                  </a:ext>
                </a:extLst>
              </a:tr>
              <a:tr h="258030">
                <a:tc vMerge="1">
                  <a:txBody>
                    <a:bodyPr/>
                    <a:lstStyle/>
                    <a:p>
                      <a:pPr algn="ctr"/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SDXL with (1+2)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0.15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0.39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0.67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3.58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4.55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7.05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0.25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0.41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0.47</a:t>
                      </a:r>
                      <a:endParaRPr lang="en-GB" sz="1800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771687"/>
                  </a:ext>
                </a:extLst>
              </a:tr>
              <a:tr h="237710">
                <a:tc vMerge="1">
                  <a:txBody>
                    <a:bodyPr/>
                    <a:lstStyle/>
                    <a:p>
                      <a:pPr algn="ctr"/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SDXL with (1+3)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0.15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0.38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0.65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3.47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3.86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6.15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0.25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0.40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0.45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2224312"/>
                  </a:ext>
                </a:extLst>
              </a:tr>
              <a:tr h="251257">
                <a:tc vMerge="1">
                  <a:txBody>
                    <a:bodyPr/>
                    <a:lstStyle/>
                    <a:p>
                      <a:pPr algn="ctr"/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err="1">
                          <a:solidFill>
                            <a:srgbClr val="C00000"/>
                          </a:solidFill>
                        </a:rPr>
                        <a:t>DiffusionLight</a:t>
                      </a:r>
                      <a:r>
                        <a:rPr lang="en-US" sz="1800" b="1">
                          <a:solidFill>
                            <a:srgbClr val="C00000"/>
                          </a:solidFill>
                        </a:rPr>
                        <a:t> (1+2+3)</a:t>
                      </a:r>
                      <a:endParaRPr lang="en-GB" sz="1800" b="1">
                        <a:solidFill>
                          <a:srgbClr val="C00000"/>
                        </a:solidFill>
                      </a:endParaRPr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0.14</a:t>
                      </a:r>
                      <a:endParaRPr lang="en-GB" sz="180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0.33</a:t>
                      </a:r>
                      <a:endParaRPr lang="en-GB" sz="180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0.60</a:t>
                      </a:r>
                      <a:endParaRPr lang="en-GB" sz="180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2.14</a:t>
                      </a:r>
                      <a:endParaRPr lang="en-GB" sz="1800" b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3.42</a:t>
                      </a:r>
                      <a:endParaRPr lang="en-GB" sz="1800" b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5.94</a:t>
                      </a:r>
                      <a:endParaRPr lang="en-GB" sz="1800" b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0.20</a:t>
                      </a:r>
                      <a:endParaRPr lang="en-GB" sz="1800" b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0.36</a:t>
                      </a:r>
                      <a:endParaRPr lang="en-GB" sz="1800" b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0.43</a:t>
                      </a:r>
                      <a:endParaRPr lang="en-GB" sz="1800" b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8377503"/>
                  </a:ext>
                </a:extLst>
              </a:tr>
              <a:tr h="256659">
                <a:tc rowSpan="5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err="1"/>
                        <a:t>StyleLight</a:t>
                      </a:r>
                      <a:r>
                        <a:rPr lang="en-US" sz="1800"/>
                        <a:t> [1]</a:t>
                      </a:r>
                      <a:endParaRPr lang="en-GB" sz="180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0.17</a:t>
                      </a:r>
                      <a:endParaRPr lang="en-GB" sz="1800" b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0.44</a:t>
                      </a:r>
                      <a:endParaRPr lang="en-GB" sz="1800" b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0.64</a:t>
                      </a:r>
                      <a:endParaRPr lang="en-GB" sz="1800" b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3.53</a:t>
                      </a:r>
                      <a:endParaRPr lang="en-GB" sz="1800" b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4.44</a:t>
                      </a:r>
                      <a:endParaRPr lang="en-GB" sz="1800" b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7.12</a:t>
                      </a:r>
                      <a:endParaRPr lang="en-GB" sz="180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0.23</a:t>
                      </a:r>
                      <a:endParaRPr lang="en-GB" sz="180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0.41</a:t>
                      </a:r>
                      <a:endParaRPr lang="en-GB" sz="180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0.49</a:t>
                      </a:r>
                      <a:endParaRPr lang="en-GB" sz="180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201553037"/>
                  </a:ext>
                </a:extLst>
              </a:tr>
              <a:tr h="256659">
                <a:tc vMerge="1">
                  <a:txBody>
                    <a:bodyPr/>
                    <a:lstStyle/>
                    <a:p>
                      <a:pPr algn="ctr"/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/>
                        <a:t>SDXL with (1)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0.22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0.59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0.80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2.98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4.25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5.74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0.30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0.50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0.54</a:t>
                      </a:r>
                      <a:endParaRPr lang="en-GB" sz="1800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506060"/>
                  </a:ext>
                </a:extLst>
              </a:tr>
              <a:tr h="256659">
                <a:tc vMerge="1">
                  <a:txBody>
                    <a:bodyPr/>
                    <a:lstStyle/>
                    <a:p>
                      <a:pPr algn="ctr"/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/>
                        <a:t>SDXL with (1+2)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0.16</a:t>
                      </a:r>
                      <a:endParaRPr lang="en-GB" sz="180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0.50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0.73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2.57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4.18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5.31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0.22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0.44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0.50</a:t>
                      </a:r>
                      <a:endParaRPr lang="en-GB" sz="1800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7141626"/>
                  </a:ext>
                </a:extLst>
              </a:tr>
              <a:tr h="256659">
                <a:tc vMerge="1">
                  <a:txBody>
                    <a:bodyPr/>
                    <a:lstStyle/>
                    <a:p>
                      <a:pPr algn="ctr"/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/>
                        <a:t>SDXL with (1+3)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0.16</a:t>
                      </a:r>
                      <a:endParaRPr lang="en-GB" sz="180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0.50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0.72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2.35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3.56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4.43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0.24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0.43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0.47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5947819"/>
                  </a:ext>
                </a:extLst>
              </a:tr>
              <a:tr h="256659">
                <a:tc vMerge="1">
                  <a:txBody>
                    <a:bodyPr/>
                    <a:lstStyle/>
                    <a:p>
                      <a:pPr algn="ctr"/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err="1">
                          <a:solidFill>
                            <a:srgbClr val="C00000"/>
                          </a:solidFill>
                        </a:rPr>
                        <a:t>DiffusionLight</a:t>
                      </a:r>
                      <a:r>
                        <a:rPr lang="en-US" sz="1800" b="1">
                          <a:solidFill>
                            <a:srgbClr val="C00000"/>
                          </a:solidFill>
                        </a:rPr>
                        <a:t> (1+2+3)</a:t>
                      </a:r>
                      <a:endParaRPr lang="en-GB" sz="1800" b="1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0.14</a:t>
                      </a:r>
                      <a:endParaRPr lang="en-GB" sz="18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0.45</a:t>
                      </a:r>
                      <a:endParaRPr lang="en-GB" sz="180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0.66</a:t>
                      </a:r>
                      <a:endParaRPr lang="en-GB" sz="180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2.14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3.60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4.29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0.20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0.39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0.43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8732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48119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EA2C800-8ABF-954C-7F9B-EA07AA0FA4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3748886"/>
              </p:ext>
            </p:extLst>
          </p:nvPr>
        </p:nvGraphicFramePr>
        <p:xfrm>
          <a:off x="17301708" y="8032432"/>
          <a:ext cx="9920732" cy="434149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933828">
                  <a:extLst>
                    <a:ext uri="{9D8B030D-6E8A-4147-A177-3AD203B41FA5}">
                      <a16:colId xmlns:a16="http://schemas.microsoft.com/office/drawing/2014/main" val="2875763960"/>
                    </a:ext>
                  </a:extLst>
                </a:gridCol>
                <a:gridCol w="1676303">
                  <a:extLst>
                    <a:ext uri="{9D8B030D-6E8A-4147-A177-3AD203B41FA5}">
                      <a16:colId xmlns:a16="http://schemas.microsoft.com/office/drawing/2014/main" val="1103125948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4080886344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111263997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6152079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5108261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83073400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822147217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568164676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9456014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274765339"/>
                    </a:ext>
                  </a:extLst>
                </a:gridCol>
              </a:tblGrid>
              <a:tr h="4857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Dataset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Method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Scale-invariant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Angular Error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Normalized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9094253"/>
                  </a:ext>
                </a:extLst>
              </a:tr>
              <a:tr h="247650"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Diffuse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059905"/>
                  </a:ext>
                </a:extLst>
              </a:tr>
              <a:tr h="247650">
                <a:tc rowSpan="5"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StyleLight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0.55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4.24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4.74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6.78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0374357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SDXL with (1)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0.72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5.87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6.20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8.28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8822527"/>
                  </a:ext>
                </a:extLst>
              </a:tr>
              <a:tr h="25717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SDXL with (1+2)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0.67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3.58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4.55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7.05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5631954"/>
                  </a:ext>
                </a:extLst>
              </a:tr>
              <a:tr h="2286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SDXL with (1+3)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0.65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3.47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3.86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6.15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9520420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 (1+2+3)</a:t>
                      </a:r>
                      <a:endParaRPr lang="en-US" sz="170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0.33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3.42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5.94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9585457"/>
                  </a:ext>
                </a:extLst>
              </a:tr>
              <a:tr h="247650">
                <a:tc rowSpan="5"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StyleLight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0.64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3.53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7.12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8945661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SDXL with (1)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0.80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2.98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4.25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5.74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4322982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SDXL with (1+2)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0.16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0.73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2.57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4.18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5.31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0.22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5791391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SDXL with (1+3)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0.16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0.72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2.35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3.56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4.43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2443504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 (1+2+3)</a:t>
                      </a:r>
                      <a:endParaRPr lang="en-US" sz="170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0.66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3.60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4.29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508940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4ACF070-1744-5F84-C079-9C63CD60C2E3}"/>
              </a:ext>
            </a:extLst>
          </p:cNvPr>
          <p:cNvSpPr txBox="1"/>
          <p:nvPr/>
        </p:nvSpPr>
        <p:spPr>
          <a:xfrm rot="16200000">
            <a:off x="32659865" y="3634056"/>
            <a:ext cx="1404552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MS PGothic"/>
                <a:cs typeface="Arial"/>
              </a:rPr>
              <a:t>Laval Indoor</a:t>
            </a:r>
            <a:endParaRPr lang="en-GB" sz="1600" b="1">
              <a:latin typeface="Arial"/>
              <a:ea typeface="MS PGothic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ADA806-456E-E642-98DD-2D1B73971D6D}"/>
              </a:ext>
            </a:extLst>
          </p:cNvPr>
          <p:cNvSpPr txBox="1"/>
          <p:nvPr/>
        </p:nvSpPr>
        <p:spPr>
          <a:xfrm rot="16200000">
            <a:off x="32729965" y="5525083"/>
            <a:ext cx="1289135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MS PGothic"/>
                <a:cs typeface="Arial"/>
              </a:rPr>
              <a:t>Poly Haven</a:t>
            </a:r>
            <a:endParaRPr lang="en-GB" sz="1600" b="1">
              <a:latin typeface="Arial"/>
              <a:ea typeface="MS PGothic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D67F43-8305-6ED2-D325-6F163BCA716E}"/>
              </a:ext>
            </a:extLst>
          </p:cNvPr>
          <p:cNvSpPr txBox="1"/>
          <p:nvPr/>
        </p:nvSpPr>
        <p:spPr>
          <a:xfrm rot="16200000">
            <a:off x="17040304" y="9500378"/>
            <a:ext cx="1404552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MS PGothic"/>
                <a:cs typeface="Arial"/>
              </a:rPr>
              <a:t>Laval Indoor</a:t>
            </a:r>
            <a:endParaRPr lang="en-GB" sz="1600" b="1">
              <a:latin typeface="Arial"/>
              <a:ea typeface="MS PGothic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F4BAC4-66CB-A7DA-0095-DF9035C72D48}"/>
              </a:ext>
            </a:extLst>
          </p:cNvPr>
          <p:cNvSpPr txBox="1"/>
          <p:nvPr/>
        </p:nvSpPr>
        <p:spPr>
          <a:xfrm rot="16200000">
            <a:off x="17097463" y="11391404"/>
            <a:ext cx="1289135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MS PGothic"/>
                <a:cs typeface="Arial"/>
              </a:rPr>
              <a:t>Poly Haven</a:t>
            </a:r>
            <a:endParaRPr lang="en-GB" sz="1600" b="1">
              <a:latin typeface="Arial"/>
              <a:ea typeface="MS PGothic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140768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D61C7DAA-4634-3C34-3B72-7D9BD9900DD9}"/>
              </a:ext>
            </a:extLst>
          </p:cNvPr>
          <p:cNvGrpSpPr/>
          <p:nvPr/>
        </p:nvGrpSpPr>
        <p:grpSpPr>
          <a:xfrm>
            <a:off x="5845834" y="6793122"/>
            <a:ext cx="17526000" cy="6499069"/>
            <a:chOff x="5845834" y="6793122"/>
            <a:chExt cx="17526000" cy="6499069"/>
          </a:xfrm>
        </p:grpSpPr>
        <p:pic>
          <p:nvPicPr>
            <p:cNvPr id="2" name="Picture 1" descr="No description available.">
              <a:extLst>
                <a:ext uri="{FF2B5EF4-FFF2-40B4-BE49-F238E27FC236}">
                  <a16:creationId xmlns:a16="http://schemas.microsoft.com/office/drawing/2014/main" id="{ED4AC05F-0674-0DE6-D22E-A1B44CDB165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845834" y="6793122"/>
              <a:ext cx="17526000" cy="6496050"/>
            </a:xfrm>
            <a:prstGeom prst="rect">
              <a:avLst/>
            </a:prstGeom>
          </p:spPr>
        </p:pic>
        <p:pic>
          <p:nvPicPr>
            <p:cNvPr id="3" name="Picture 2" descr="white space needle under black sky">
              <a:extLst>
                <a:ext uri="{FF2B5EF4-FFF2-40B4-BE49-F238E27FC236}">
                  <a16:creationId xmlns:a16="http://schemas.microsoft.com/office/drawing/2014/main" id="{42627F79-8F68-42C5-A7E9-7A7BD2B66FB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003" t="-200" r="1869"/>
            <a:stretch/>
          </p:blipFill>
          <p:spPr>
            <a:xfrm>
              <a:off x="9963509" y="6794715"/>
              <a:ext cx="9316529" cy="6497476"/>
            </a:xfrm>
            <a:prstGeom prst="rect">
              <a:avLst/>
            </a:prstGeom>
            <a:ln>
              <a:noFill/>
            </a:ln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B2051F10-C0D8-36A0-3B11-55AFBCE665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08024" y="8291294"/>
            <a:ext cx="2162175" cy="9429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2EDD78C-D5D6-DB3C-57BC-443FBE5A02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04974" y="10149302"/>
            <a:ext cx="297180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378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9" name="Group 1148">
            <a:extLst>
              <a:ext uri="{FF2B5EF4-FFF2-40B4-BE49-F238E27FC236}">
                <a16:creationId xmlns:a16="http://schemas.microsoft.com/office/drawing/2014/main" id="{7613C6D0-0E87-3514-2D93-E2EFEA6BFFC3}"/>
              </a:ext>
            </a:extLst>
          </p:cNvPr>
          <p:cNvGrpSpPr/>
          <p:nvPr/>
        </p:nvGrpSpPr>
        <p:grpSpPr>
          <a:xfrm>
            <a:off x="8179051" y="4263707"/>
            <a:ext cx="2863989" cy="1595336"/>
            <a:chOff x="8179051" y="4263707"/>
            <a:chExt cx="2863989" cy="1595336"/>
          </a:xfrm>
        </p:grpSpPr>
        <p:pic>
          <p:nvPicPr>
            <p:cNvPr id="1148" name="Picture 1147" descr="A blurry image of a bird's head&#10;&#10;Description automatically generated">
              <a:extLst>
                <a:ext uri="{FF2B5EF4-FFF2-40B4-BE49-F238E27FC236}">
                  <a16:creationId xmlns:a16="http://schemas.microsoft.com/office/drawing/2014/main" id="{373DCF40-D0E3-FA9E-74B0-A763552E5A0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688586" y="4263707"/>
              <a:ext cx="2354454" cy="117722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6" name="Picture 1145" descr="A close-up of a sunset&#10;&#10;Description automatically generated">
              <a:extLst>
                <a:ext uri="{FF2B5EF4-FFF2-40B4-BE49-F238E27FC236}">
                  <a16:creationId xmlns:a16="http://schemas.microsoft.com/office/drawing/2014/main" id="{54DE3EEA-D65A-456D-7762-1AE35DA800B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432085" y="4472951"/>
              <a:ext cx="2357921" cy="117896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4" name="Picture 1143" descr="A blurry image of a bird&#10;&#10;Description automatically generated">
              <a:extLst>
                <a:ext uri="{FF2B5EF4-FFF2-40B4-BE49-F238E27FC236}">
                  <a16:creationId xmlns:a16="http://schemas.microsoft.com/office/drawing/2014/main" id="{DBAF64EF-B1FE-BB1D-1CDC-E07EDB43414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179051" y="4679641"/>
              <a:ext cx="2358804" cy="117940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1140" name="Group 1139">
            <a:extLst>
              <a:ext uri="{FF2B5EF4-FFF2-40B4-BE49-F238E27FC236}">
                <a16:creationId xmlns:a16="http://schemas.microsoft.com/office/drawing/2014/main" id="{06928CF5-EF4F-69ED-D3E0-649EBCF46168}"/>
              </a:ext>
            </a:extLst>
          </p:cNvPr>
          <p:cNvGrpSpPr/>
          <p:nvPr/>
        </p:nvGrpSpPr>
        <p:grpSpPr>
          <a:xfrm>
            <a:off x="811213" y="4276916"/>
            <a:ext cx="2558418" cy="1320972"/>
            <a:chOff x="8035939" y="6793122"/>
            <a:chExt cx="12587198" cy="6499069"/>
          </a:xfrm>
        </p:grpSpPr>
        <p:pic>
          <p:nvPicPr>
            <p:cNvPr id="1141" name="Picture 1140" descr="No description available.">
              <a:extLst>
                <a:ext uri="{FF2B5EF4-FFF2-40B4-BE49-F238E27FC236}">
                  <a16:creationId xmlns:a16="http://schemas.microsoft.com/office/drawing/2014/main" id="{140A7BF7-08AB-C5CD-F201-4F606A2ACD0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2496" r="15683"/>
            <a:stretch/>
          </p:blipFill>
          <p:spPr>
            <a:xfrm>
              <a:off x="8035939" y="6793122"/>
              <a:ext cx="12587198" cy="649604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142" name="Picture 1141" descr="white space needle under black sky">
              <a:extLst>
                <a:ext uri="{FF2B5EF4-FFF2-40B4-BE49-F238E27FC236}">
                  <a16:creationId xmlns:a16="http://schemas.microsoft.com/office/drawing/2014/main" id="{82DD3912-9A22-EA46-F251-BE915B7E66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2003" t="-200" r="1869"/>
            <a:stretch/>
          </p:blipFill>
          <p:spPr>
            <a:xfrm>
              <a:off x="9963509" y="6794715"/>
              <a:ext cx="9316529" cy="6497476"/>
            </a:xfrm>
            <a:prstGeom prst="rect">
              <a:avLst/>
            </a:prstGeom>
            <a:ln>
              <a:noFill/>
            </a:ln>
          </p:spPr>
        </p:pic>
      </p:grpSp>
      <p:pic>
        <p:nvPicPr>
          <p:cNvPr id="1030" name="Picture 1029" descr="A blue cityscape with white text&#10;&#10;Description automatically generated">
            <a:extLst>
              <a:ext uri="{FF2B5EF4-FFF2-40B4-BE49-F238E27FC236}">
                <a16:creationId xmlns:a16="http://schemas.microsoft.com/office/drawing/2014/main" id="{460C7359-452D-7A83-1FD3-E40FE36CE3B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5538" t="5921" r="6992" b="51667"/>
          <a:stretch/>
        </p:blipFill>
        <p:spPr>
          <a:xfrm>
            <a:off x="718142" y="285538"/>
            <a:ext cx="2820880" cy="1332544"/>
          </a:xfrm>
          <a:prstGeom prst="rect">
            <a:avLst/>
          </a:prstGeom>
        </p:spPr>
      </p:pic>
      <p:sp>
        <p:nvSpPr>
          <p:cNvPr id="10" name="สี่เหลี่ยมผืนผ้า 213">
            <a:extLst>
              <a:ext uri="{FF2B5EF4-FFF2-40B4-BE49-F238E27FC236}">
                <a16:creationId xmlns:a16="http://schemas.microsoft.com/office/drawing/2014/main" id="{F9B79B5A-8710-4740-BEF9-3F1823C78CA4}"/>
              </a:ext>
            </a:extLst>
          </p:cNvPr>
          <p:cNvSpPr/>
          <p:nvPr/>
        </p:nvSpPr>
        <p:spPr>
          <a:xfrm>
            <a:off x="840144" y="6212425"/>
            <a:ext cx="10178358" cy="18517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247" name="TextBox 246">
            <a:extLst>
              <a:ext uri="{FF2B5EF4-FFF2-40B4-BE49-F238E27FC236}">
                <a16:creationId xmlns:a16="http://schemas.microsoft.com/office/drawing/2014/main" id="{5355AFC3-B645-04A8-9F3C-94603ABED110}"/>
              </a:ext>
            </a:extLst>
          </p:cNvPr>
          <p:cNvSpPr txBox="1"/>
          <p:nvPr/>
        </p:nvSpPr>
        <p:spPr>
          <a:xfrm>
            <a:off x="1149771" y="3832154"/>
            <a:ext cx="19094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/>
              <a:t>Input Image</a:t>
            </a:r>
          </a:p>
        </p:txBody>
      </p:sp>
      <p:sp>
        <p:nvSpPr>
          <p:cNvPr id="248" name="TextBox 247">
            <a:extLst>
              <a:ext uri="{FF2B5EF4-FFF2-40B4-BE49-F238E27FC236}">
                <a16:creationId xmlns:a16="http://schemas.microsoft.com/office/drawing/2014/main" id="{3EF29426-1A6F-792D-7258-2927BBB91B86}"/>
              </a:ext>
            </a:extLst>
          </p:cNvPr>
          <p:cNvSpPr txBox="1"/>
          <p:nvPr/>
        </p:nvSpPr>
        <p:spPr>
          <a:xfrm>
            <a:off x="7857262" y="3813395"/>
            <a:ext cx="35189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/>
              <a:t>HDR Environment Map</a:t>
            </a:r>
          </a:p>
        </p:txBody>
      </p:sp>
      <p:sp>
        <p:nvSpPr>
          <p:cNvPr id="576" name="TextBox 575">
            <a:extLst>
              <a:ext uri="{FF2B5EF4-FFF2-40B4-BE49-F238E27FC236}">
                <a16:creationId xmlns:a16="http://schemas.microsoft.com/office/drawing/2014/main" id="{C4978189-6B45-C6A5-A68A-CB698A36D779}"/>
              </a:ext>
            </a:extLst>
          </p:cNvPr>
          <p:cNvSpPr txBox="1"/>
          <p:nvPr/>
        </p:nvSpPr>
        <p:spPr>
          <a:xfrm>
            <a:off x="942197" y="7041867"/>
            <a:ext cx="10155510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latin typeface="Arial"/>
                <a:ea typeface="MS PGothic"/>
                <a:cs typeface="Arial"/>
              </a:rPr>
              <a:t>Given a single photo, we aim to estimate its lighting condition as an HDR environment map. 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Idea</a:t>
            </a:r>
            <a:r>
              <a:rPr lang="en-US" sz="2400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: </a:t>
            </a:r>
            <a:r>
              <a:rPr lang="en-US" sz="2400" err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Inpaint</a:t>
            </a:r>
            <a:r>
              <a:rPr lang="en-US" sz="2400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 a chrome ball with diffusion models!</a:t>
            </a:r>
            <a:endParaRPr lang="en-US" sz="2400" b="1">
              <a:solidFill>
                <a:srgbClr val="C00000"/>
              </a:solidFill>
              <a:latin typeface="Arial"/>
              <a:ea typeface="MS PGothic"/>
              <a:cs typeface="Arial"/>
            </a:endParaRPr>
          </a:p>
        </p:txBody>
      </p:sp>
      <p:sp>
        <p:nvSpPr>
          <p:cNvPr id="578" name="สี่เหลี่ยมผืนผ้า 213">
            <a:extLst>
              <a:ext uri="{FF2B5EF4-FFF2-40B4-BE49-F238E27FC236}">
                <a16:creationId xmlns:a16="http://schemas.microsoft.com/office/drawing/2014/main" id="{FD4893BE-69EC-2B83-58A9-DA8DCD6AE44D}"/>
              </a:ext>
            </a:extLst>
          </p:cNvPr>
          <p:cNvSpPr/>
          <p:nvPr/>
        </p:nvSpPr>
        <p:spPr>
          <a:xfrm>
            <a:off x="11430390" y="8211006"/>
            <a:ext cx="20897145" cy="669838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79" name="TextBox 578">
            <a:extLst>
              <a:ext uri="{FF2B5EF4-FFF2-40B4-BE49-F238E27FC236}">
                <a16:creationId xmlns:a16="http://schemas.microsoft.com/office/drawing/2014/main" id="{795DF9C6-3DC3-E59A-D1C4-5ADAA41657F8}"/>
              </a:ext>
            </a:extLst>
          </p:cNvPr>
          <p:cNvSpPr txBox="1"/>
          <p:nvPr/>
        </p:nvSpPr>
        <p:spPr>
          <a:xfrm>
            <a:off x="11564539" y="8320857"/>
            <a:ext cx="615265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1.  Depth-conditioned inpainting</a:t>
            </a:r>
          </a:p>
        </p:txBody>
      </p:sp>
      <p:sp>
        <p:nvSpPr>
          <p:cNvPr id="581" name="TextBox 580">
            <a:extLst>
              <a:ext uri="{FF2B5EF4-FFF2-40B4-BE49-F238E27FC236}">
                <a16:creationId xmlns:a16="http://schemas.microsoft.com/office/drawing/2014/main" id="{BD87F1A4-0249-E50D-4E64-6DBE3A9DEEC5}"/>
              </a:ext>
            </a:extLst>
          </p:cNvPr>
          <p:cNvSpPr txBox="1"/>
          <p:nvPr/>
        </p:nvSpPr>
        <p:spPr>
          <a:xfrm>
            <a:off x="18244401" y="8320857"/>
            <a:ext cx="46584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2.  Iterative inpainting</a:t>
            </a:r>
          </a:p>
          <a:p>
            <a:endParaRPr lang="en-GB" sz="2800">
              <a:solidFill>
                <a:srgbClr val="C00000"/>
              </a:solidFill>
            </a:endParaRPr>
          </a:p>
        </p:txBody>
      </p:sp>
      <p:sp>
        <p:nvSpPr>
          <p:cNvPr id="582" name="TextBox 581">
            <a:extLst>
              <a:ext uri="{FF2B5EF4-FFF2-40B4-BE49-F238E27FC236}">
                <a16:creationId xmlns:a16="http://schemas.microsoft.com/office/drawing/2014/main" id="{3A6867D8-D0CF-AA9B-F445-51E8EEC9F3FC}"/>
              </a:ext>
            </a:extLst>
          </p:cNvPr>
          <p:cNvSpPr txBox="1"/>
          <p:nvPr/>
        </p:nvSpPr>
        <p:spPr>
          <a:xfrm>
            <a:off x="25139719" y="8320857"/>
            <a:ext cx="7329294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3. </a:t>
            </a:r>
            <a:r>
              <a:rPr lang="en-GB" sz="2800" b="1" err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LoRA</a:t>
            </a:r>
            <a:r>
              <a:rPr lang="en-GB" sz="28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 for continuous exposure control</a:t>
            </a:r>
            <a:endParaRPr lang="en-GB" sz="2800" b="1">
              <a:solidFill>
                <a:srgbClr val="C00000"/>
              </a:solidFill>
              <a:latin typeface="Arial"/>
              <a:cs typeface="Arial"/>
            </a:endParaRPr>
          </a:p>
        </p:txBody>
      </p:sp>
      <p:sp>
        <p:nvSpPr>
          <p:cNvPr id="583" name="TextBox 582">
            <a:extLst>
              <a:ext uri="{FF2B5EF4-FFF2-40B4-BE49-F238E27FC236}">
                <a16:creationId xmlns:a16="http://schemas.microsoft.com/office/drawing/2014/main" id="{43F593E0-AD3A-3AAF-231B-ECD43B5E63C7}"/>
              </a:ext>
            </a:extLst>
          </p:cNvPr>
          <p:cNvSpPr txBox="1"/>
          <p:nvPr/>
        </p:nvSpPr>
        <p:spPr>
          <a:xfrm>
            <a:off x="25157822" y="8782701"/>
            <a:ext cx="7054678" cy="267765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We train a 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LoRA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on a small synthetic HDR dataset to map the normal prompt and its "black dark" version to EV0 and EV-5. Each training image is an LDR crop of a full panorama with a random-EV ball. We use the standard diffusion loss but computed only on the ball. At test time, we can interpolate the embeddings to generate any EV. </a:t>
            </a:r>
            <a:endParaRPr lang="en-US" sz="5850">
              <a:cs typeface="Arial"/>
            </a:endParaRPr>
          </a:p>
        </p:txBody>
      </p:sp>
      <p:sp>
        <p:nvSpPr>
          <p:cNvPr id="622" name="TextBox 621">
            <a:extLst>
              <a:ext uri="{FF2B5EF4-FFF2-40B4-BE49-F238E27FC236}">
                <a16:creationId xmlns:a16="http://schemas.microsoft.com/office/drawing/2014/main" id="{BC0D5D6E-4A88-385D-5543-CFA95A0FA050}"/>
              </a:ext>
            </a:extLst>
          </p:cNvPr>
          <p:cNvSpPr txBox="1"/>
          <p:nvPr/>
        </p:nvSpPr>
        <p:spPr>
          <a:xfrm>
            <a:off x="29951437" y="13097088"/>
            <a:ext cx="100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Predicted</a:t>
            </a:r>
          </a:p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noise</a:t>
            </a:r>
          </a:p>
        </p:txBody>
      </p:sp>
      <p:sp>
        <p:nvSpPr>
          <p:cNvPr id="623" name="TextBox 622">
            <a:extLst>
              <a:ext uri="{FF2B5EF4-FFF2-40B4-BE49-F238E27FC236}">
                <a16:creationId xmlns:a16="http://schemas.microsoft.com/office/drawing/2014/main" id="{1BCE361C-4ADD-ECA3-B0C3-59B786F594CB}"/>
              </a:ext>
            </a:extLst>
          </p:cNvPr>
          <p:cNvSpPr txBox="1"/>
          <p:nvPr/>
        </p:nvSpPr>
        <p:spPr>
          <a:xfrm>
            <a:off x="30924572" y="13097088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Gaussian</a:t>
            </a:r>
          </a:p>
          <a:p>
            <a:pPr algn="ctr"/>
            <a:r>
              <a:rPr lang="en-US" sz="1400" b="1">
                <a:latin typeface="Arial"/>
                <a:ea typeface="Helvetica Neue Medium" panose="02000503000000020004" pitchFamily="2" charset="0"/>
                <a:cs typeface="Arial"/>
              </a:rPr>
              <a:t> noise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4" name="TextBox 623">
                <a:extLst>
                  <a:ext uri="{FF2B5EF4-FFF2-40B4-BE49-F238E27FC236}">
                    <a16:creationId xmlns:a16="http://schemas.microsoft.com/office/drawing/2014/main" id="{491760A4-68AE-6E01-5A31-B2803A4FA691}"/>
                  </a:ext>
                </a:extLst>
              </p:cNvPr>
              <p:cNvSpPr txBox="1"/>
              <p:nvPr/>
            </p:nvSpPr>
            <p:spPr>
              <a:xfrm>
                <a:off x="27229776" y="12008485"/>
                <a:ext cx="1401417" cy="40825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1" smtClean="0">
                          <a:latin typeface="Cambria Math" panose="02040503050406030204" pitchFamily="18" charset="0"/>
                        </a:rPr>
                        <m:t>× (</m:t>
                      </m:r>
                      <m:r>
                        <a:rPr lang="en-US" sz="1400" b="1" i="1"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US" sz="1400" b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US" sz="1400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1400" b="1" i="1">
                              <a:latin typeface="Cambria Math" panose="02040503050406030204" pitchFamily="18" charset="0"/>
                            </a:rPr>
                            <m:t>𝒆𝒗</m:t>
                          </m:r>
                        </m:num>
                        <m:den>
                          <m:sSub>
                            <m:sSubPr>
                              <m:ctrlPr>
                                <a:rPr lang="en-US" sz="1400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𝑬𝑽</m:t>
                              </m:r>
                            </m:e>
                            <m:sub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  <m:r>
                                <a:rPr lang="en-US" sz="1400" b="1" i="1" smtClean="0">
                                  <a:latin typeface="Cambria Math" panose="02040503050406030204" pitchFamily="18" charset="0"/>
                                </a:rPr>
                                <m:t>𝒊𝒏</m:t>
                              </m:r>
                            </m:sub>
                          </m:sSub>
                        </m:den>
                      </m:f>
                      <m:r>
                        <a:rPr lang="en-US" sz="1400" b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1400" b="1">
                  <a:latin typeface="Arial"/>
                  <a:ea typeface="Helvetica Neue Medium" panose="02000503000000020004" pitchFamily="2" charset="0"/>
                  <a:cs typeface="Arial"/>
                </a:endParaRPr>
              </a:p>
            </p:txBody>
          </p:sp>
        </mc:Choice>
        <mc:Fallback xmlns="">
          <p:sp>
            <p:nvSpPr>
              <p:cNvPr id="624" name="TextBox 623">
                <a:extLst>
                  <a:ext uri="{FF2B5EF4-FFF2-40B4-BE49-F238E27FC236}">
                    <a16:creationId xmlns:a16="http://schemas.microsoft.com/office/drawing/2014/main" id="{491760A4-68AE-6E01-5A31-B2803A4FA6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9776" y="12008485"/>
                <a:ext cx="1401417" cy="408253"/>
              </a:xfrm>
              <a:prstGeom prst="rect">
                <a:avLst/>
              </a:prstGeom>
              <a:blipFill>
                <a:blip r:embed="rId9"/>
                <a:stretch>
                  <a:fillRect b="-89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5" name="TextBox 624">
            <a:extLst>
              <a:ext uri="{FF2B5EF4-FFF2-40B4-BE49-F238E27FC236}">
                <a16:creationId xmlns:a16="http://schemas.microsoft.com/office/drawing/2014/main" id="{A87E30A3-82C3-711B-8462-A8F5F2BA5E2A}"/>
              </a:ext>
            </a:extLst>
          </p:cNvPr>
          <p:cNvSpPr txBox="1"/>
          <p:nvPr/>
        </p:nvSpPr>
        <p:spPr>
          <a:xfrm>
            <a:off x="24969753" y="11477603"/>
            <a:ext cx="355577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mirrored </a:t>
            </a:r>
          </a:p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reflective chrome ball sphere”</a:t>
            </a:r>
          </a:p>
        </p:txBody>
      </p:sp>
      <p:sp>
        <p:nvSpPr>
          <p:cNvPr id="626" name="TextBox 625">
            <a:extLst>
              <a:ext uri="{FF2B5EF4-FFF2-40B4-BE49-F238E27FC236}">
                <a16:creationId xmlns:a16="http://schemas.microsoft.com/office/drawing/2014/main" id="{0C80B319-63FC-3CF5-6A10-8B6B46561762}"/>
              </a:ext>
            </a:extLst>
          </p:cNvPr>
          <p:cNvSpPr txBox="1"/>
          <p:nvPr/>
        </p:nvSpPr>
        <p:spPr>
          <a:xfrm>
            <a:off x="28665917" y="11477603"/>
            <a:ext cx="357163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</a:t>
            </a:r>
            <a:r>
              <a:rPr lang="en-US" sz="1500" b="1">
                <a:solidFill>
                  <a:srgbClr val="FF0000"/>
                </a:solidFill>
                <a:latin typeface="Consolas"/>
                <a:ea typeface="Helvetica Neue Medium" panose="02000503000000020004" pitchFamily="2" charset="0"/>
                <a:cs typeface="Arial"/>
              </a:rPr>
              <a:t>black dark</a:t>
            </a:r>
            <a:r>
              <a:rPr lang="en-US" sz="15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 mirrored reflective chrome ball sphere”</a:t>
            </a:r>
          </a:p>
        </p:txBody>
      </p:sp>
      <p:grpSp>
        <p:nvGrpSpPr>
          <p:cNvPr id="627" name="Group 626">
            <a:extLst>
              <a:ext uri="{FF2B5EF4-FFF2-40B4-BE49-F238E27FC236}">
                <a16:creationId xmlns:a16="http://schemas.microsoft.com/office/drawing/2014/main" id="{B98CC645-A850-E1FC-9BE5-AEED00A3379B}"/>
              </a:ext>
            </a:extLst>
          </p:cNvPr>
          <p:cNvGrpSpPr/>
          <p:nvPr/>
        </p:nvGrpSpPr>
        <p:grpSpPr>
          <a:xfrm>
            <a:off x="25993060" y="12077090"/>
            <a:ext cx="1261551" cy="255741"/>
            <a:chOff x="8850097" y="487966"/>
            <a:chExt cx="579496" cy="117475"/>
          </a:xfrm>
        </p:grpSpPr>
        <p:sp>
          <p:nvSpPr>
            <p:cNvPr id="660" name="Rectangle 659">
              <a:extLst>
                <a:ext uri="{FF2B5EF4-FFF2-40B4-BE49-F238E27FC236}">
                  <a16:creationId xmlns:a16="http://schemas.microsoft.com/office/drawing/2014/main" id="{37A54D06-2C82-FBFA-3FB9-83A1B0539A86}"/>
                </a:ext>
              </a:extLst>
            </p:cNvPr>
            <p:cNvSpPr/>
            <p:nvPr/>
          </p:nvSpPr>
          <p:spPr>
            <a:xfrm>
              <a:off x="8850097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1" name="Rectangle 660">
              <a:extLst>
                <a:ext uri="{FF2B5EF4-FFF2-40B4-BE49-F238E27FC236}">
                  <a16:creationId xmlns:a16="http://schemas.microsoft.com/office/drawing/2014/main" id="{089D4746-1DB9-760F-DEF6-2C7A982150A7}"/>
                </a:ext>
              </a:extLst>
            </p:cNvPr>
            <p:cNvSpPr/>
            <p:nvPr/>
          </p:nvSpPr>
          <p:spPr>
            <a:xfrm>
              <a:off x="8965602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2" name="Rectangle 661">
              <a:extLst>
                <a:ext uri="{FF2B5EF4-FFF2-40B4-BE49-F238E27FC236}">
                  <a16:creationId xmlns:a16="http://schemas.microsoft.com/office/drawing/2014/main" id="{0D209B6B-E4C6-F3AB-D02A-04D0BDC1A6C6}"/>
                </a:ext>
              </a:extLst>
            </p:cNvPr>
            <p:cNvSpPr/>
            <p:nvPr/>
          </p:nvSpPr>
          <p:spPr>
            <a:xfrm>
              <a:off x="9081107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3" name="Rectangle 662">
              <a:extLst>
                <a:ext uri="{FF2B5EF4-FFF2-40B4-BE49-F238E27FC236}">
                  <a16:creationId xmlns:a16="http://schemas.microsoft.com/office/drawing/2014/main" id="{740F1AFC-EB87-C5E6-997E-1A18E86C8149}"/>
                </a:ext>
              </a:extLst>
            </p:cNvPr>
            <p:cNvSpPr/>
            <p:nvPr/>
          </p:nvSpPr>
          <p:spPr>
            <a:xfrm>
              <a:off x="9196612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64" name="Rectangle 663">
              <a:extLst>
                <a:ext uri="{FF2B5EF4-FFF2-40B4-BE49-F238E27FC236}">
                  <a16:creationId xmlns:a16="http://schemas.microsoft.com/office/drawing/2014/main" id="{27580030-6E6D-0D81-6CF4-79A689209DA5}"/>
                </a:ext>
              </a:extLst>
            </p:cNvPr>
            <p:cNvSpPr/>
            <p:nvPr/>
          </p:nvSpPr>
          <p:spPr>
            <a:xfrm>
              <a:off x="9312118" y="487966"/>
              <a:ext cx="117475" cy="11747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p:grpSp>
        <p:nvGrpSpPr>
          <p:cNvPr id="628" name="Group 627">
            <a:extLst>
              <a:ext uri="{FF2B5EF4-FFF2-40B4-BE49-F238E27FC236}">
                <a16:creationId xmlns:a16="http://schemas.microsoft.com/office/drawing/2014/main" id="{024C8731-2C44-D1AD-FDB5-271CAB1BC826}"/>
              </a:ext>
            </a:extLst>
          </p:cNvPr>
          <p:cNvGrpSpPr/>
          <p:nvPr/>
        </p:nvGrpSpPr>
        <p:grpSpPr>
          <a:xfrm>
            <a:off x="29145297" y="12077090"/>
            <a:ext cx="1261551" cy="255741"/>
            <a:chOff x="8942747" y="505419"/>
            <a:chExt cx="579496" cy="117475"/>
          </a:xfrm>
          <a:solidFill>
            <a:schemeClr val="accent6">
              <a:lumMod val="75000"/>
            </a:schemeClr>
          </a:solidFill>
        </p:grpSpPr>
        <p:sp>
          <p:nvSpPr>
            <p:cNvPr id="655" name="Rectangle 654">
              <a:extLst>
                <a:ext uri="{FF2B5EF4-FFF2-40B4-BE49-F238E27FC236}">
                  <a16:creationId xmlns:a16="http://schemas.microsoft.com/office/drawing/2014/main" id="{BD23D483-FC49-2935-C65C-702835568485}"/>
                </a:ext>
              </a:extLst>
            </p:cNvPr>
            <p:cNvSpPr/>
            <p:nvPr/>
          </p:nvSpPr>
          <p:spPr>
            <a:xfrm>
              <a:off x="8942747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6" name="Rectangle 655">
              <a:extLst>
                <a:ext uri="{FF2B5EF4-FFF2-40B4-BE49-F238E27FC236}">
                  <a16:creationId xmlns:a16="http://schemas.microsoft.com/office/drawing/2014/main" id="{81073E8A-B7ED-895C-7AE5-62051102397F}"/>
                </a:ext>
              </a:extLst>
            </p:cNvPr>
            <p:cNvSpPr/>
            <p:nvPr/>
          </p:nvSpPr>
          <p:spPr>
            <a:xfrm>
              <a:off x="9058252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7" name="Rectangle 656">
              <a:extLst>
                <a:ext uri="{FF2B5EF4-FFF2-40B4-BE49-F238E27FC236}">
                  <a16:creationId xmlns:a16="http://schemas.microsoft.com/office/drawing/2014/main" id="{3F306C1E-AC65-022F-AD1E-F516E7A5480F}"/>
                </a:ext>
              </a:extLst>
            </p:cNvPr>
            <p:cNvSpPr/>
            <p:nvPr/>
          </p:nvSpPr>
          <p:spPr>
            <a:xfrm>
              <a:off x="9173757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8" name="Rectangle 657">
              <a:extLst>
                <a:ext uri="{FF2B5EF4-FFF2-40B4-BE49-F238E27FC236}">
                  <a16:creationId xmlns:a16="http://schemas.microsoft.com/office/drawing/2014/main" id="{F874FCC1-F887-7B8A-A615-F403D9428D8B}"/>
                </a:ext>
              </a:extLst>
            </p:cNvPr>
            <p:cNvSpPr/>
            <p:nvPr/>
          </p:nvSpPr>
          <p:spPr>
            <a:xfrm>
              <a:off x="9289262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9" name="Rectangle 658">
              <a:extLst>
                <a:ext uri="{FF2B5EF4-FFF2-40B4-BE49-F238E27FC236}">
                  <a16:creationId xmlns:a16="http://schemas.microsoft.com/office/drawing/2014/main" id="{7CB0991A-6653-6133-8B12-F7F2538D1057}"/>
                </a:ext>
              </a:extLst>
            </p:cNvPr>
            <p:cNvSpPr/>
            <p:nvPr/>
          </p:nvSpPr>
          <p:spPr>
            <a:xfrm>
              <a:off x="9404768" y="505419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29" name="TextBox 628">
                <a:extLst>
                  <a:ext uri="{FF2B5EF4-FFF2-40B4-BE49-F238E27FC236}">
                    <a16:creationId xmlns:a16="http://schemas.microsoft.com/office/drawing/2014/main" id="{5EBEC036-7E64-E5FB-8A4D-2DA75798E468}"/>
                  </a:ext>
                </a:extLst>
              </p:cNvPr>
              <p:cNvSpPr txBox="1"/>
              <p:nvPr/>
            </p:nvSpPr>
            <p:spPr>
              <a:xfrm>
                <a:off x="30449803" y="12017562"/>
                <a:ext cx="1013327" cy="40825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1" smtClean="0">
                          <a:latin typeface="Cambria Math" panose="02040503050406030204" pitchFamily="18" charset="0"/>
                        </a:rPr>
                        <m:t>× </m:t>
                      </m:r>
                      <m:r>
                        <a:rPr lang="en-US" sz="1400" b="1" i="1">
                          <a:latin typeface="Cambria Math" panose="02040503050406030204" pitchFamily="18" charset="0"/>
                        </a:rPr>
                        <m:t>( </m:t>
                      </m:r>
                      <m:f>
                        <m:fPr>
                          <m:ctrlPr>
                            <a:rPr lang="en-US" sz="1400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1400" b="1" i="1">
                              <a:latin typeface="Cambria Math" panose="02040503050406030204" pitchFamily="18" charset="0"/>
                            </a:rPr>
                            <m:t>𝒆𝒗</m:t>
                          </m:r>
                        </m:num>
                        <m:den>
                          <m:sSub>
                            <m:sSubPr>
                              <m:ctrlPr>
                                <a:rPr lang="en-US" sz="1400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1" i="1">
                                  <a:latin typeface="Cambria Math" panose="02040503050406030204" pitchFamily="18" charset="0"/>
                                </a:rPr>
                                <m:t>𝑬𝑽</m:t>
                              </m:r>
                            </m:e>
                            <m:sub>
                              <m:r>
                                <a:rPr lang="en-US" sz="1400" b="1" i="1" smtClean="0">
                                  <a:latin typeface="Cambria Math" panose="02040503050406030204" pitchFamily="18" charset="0"/>
                                </a:rPr>
                                <m:t>𝒎𝒊𝒏</m:t>
                              </m:r>
                            </m:sub>
                          </m:sSub>
                        </m:den>
                      </m:f>
                      <m:r>
                        <a:rPr lang="en-US" sz="1400" b="1" i="1">
                          <a:latin typeface="Cambria Math" panose="02040503050406030204" pitchFamily="18" charset="0"/>
                        </a:rPr>
                        <m:t> )</m:t>
                      </m:r>
                    </m:oMath>
                  </m:oMathPara>
                </a14:m>
                <a:endParaRPr lang="en-US" sz="1400" b="1">
                  <a:latin typeface="Arial"/>
                  <a:ea typeface="Helvetica Neue Medium" panose="02000503000000020004" pitchFamily="2" charset="0"/>
                  <a:cs typeface="Arial"/>
                </a:endParaRPr>
              </a:p>
            </p:txBody>
          </p:sp>
        </mc:Choice>
        <mc:Fallback xmlns="">
          <p:sp>
            <p:nvSpPr>
              <p:cNvPr id="629" name="TextBox 628">
                <a:extLst>
                  <a:ext uri="{FF2B5EF4-FFF2-40B4-BE49-F238E27FC236}">
                    <a16:creationId xmlns:a16="http://schemas.microsoft.com/office/drawing/2014/main" id="{5EBEC036-7E64-E5FB-8A4D-2DA75798E4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49803" y="12017562"/>
                <a:ext cx="1013327" cy="408253"/>
              </a:xfrm>
              <a:prstGeom prst="rect">
                <a:avLst/>
              </a:prstGeom>
              <a:blipFill>
                <a:blip r:embed="rId10"/>
                <a:stretch>
                  <a:fillRect l="-602" r="-4217" b="-104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30" name="Group 629">
            <a:extLst>
              <a:ext uri="{FF2B5EF4-FFF2-40B4-BE49-F238E27FC236}">
                <a16:creationId xmlns:a16="http://schemas.microsoft.com/office/drawing/2014/main" id="{7376A9AE-2785-0ECD-7954-942BF58EF6BB}"/>
              </a:ext>
            </a:extLst>
          </p:cNvPr>
          <p:cNvGrpSpPr/>
          <p:nvPr/>
        </p:nvGrpSpPr>
        <p:grpSpPr>
          <a:xfrm>
            <a:off x="27942131" y="12580789"/>
            <a:ext cx="1261551" cy="255741"/>
            <a:chOff x="8850097" y="384453"/>
            <a:chExt cx="579496" cy="117475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650" name="Rectangle 649">
              <a:extLst>
                <a:ext uri="{FF2B5EF4-FFF2-40B4-BE49-F238E27FC236}">
                  <a16:creationId xmlns:a16="http://schemas.microsoft.com/office/drawing/2014/main" id="{6DC2574A-526B-7DB8-227A-880B956EE163}"/>
                </a:ext>
              </a:extLst>
            </p:cNvPr>
            <p:cNvSpPr/>
            <p:nvPr/>
          </p:nvSpPr>
          <p:spPr>
            <a:xfrm>
              <a:off x="8850097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1" name="Rectangle 650">
              <a:extLst>
                <a:ext uri="{FF2B5EF4-FFF2-40B4-BE49-F238E27FC236}">
                  <a16:creationId xmlns:a16="http://schemas.microsoft.com/office/drawing/2014/main" id="{8EA6E6F7-A5D6-29A8-066A-D38EAFB2CC61}"/>
                </a:ext>
              </a:extLst>
            </p:cNvPr>
            <p:cNvSpPr/>
            <p:nvPr/>
          </p:nvSpPr>
          <p:spPr>
            <a:xfrm>
              <a:off x="8965602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2" name="Rectangle 651">
              <a:extLst>
                <a:ext uri="{FF2B5EF4-FFF2-40B4-BE49-F238E27FC236}">
                  <a16:creationId xmlns:a16="http://schemas.microsoft.com/office/drawing/2014/main" id="{3CE65CA9-C15F-2DAA-A792-5F895B3CCABE}"/>
                </a:ext>
              </a:extLst>
            </p:cNvPr>
            <p:cNvSpPr/>
            <p:nvPr/>
          </p:nvSpPr>
          <p:spPr>
            <a:xfrm>
              <a:off x="9081107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3" name="Rectangle 652">
              <a:extLst>
                <a:ext uri="{FF2B5EF4-FFF2-40B4-BE49-F238E27FC236}">
                  <a16:creationId xmlns:a16="http://schemas.microsoft.com/office/drawing/2014/main" id="{D262EDC0-2381-5246-1A6A-EE2774C0399A}"/>
                </a:ext>
              </a:extLst>
            </p:cNvPr>
            <p:cNvSpPr/>
            <p:nvPr/>
          </p:nvSpPr>
          <p:spPr>
            <a:xfrm>
              <a:off x="9196612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654" name="Rectangle 653">
              <a:extLst>
                <a:ext uri="{FF2B5EF4-FFF2-40B4-BE49-F238E27FC236}">
                  <a16:creationId xmlns:a16="http://schemas.microsoft.com/office/drawing/2014/main" id="{F3745841-278E-3C02-2CAD-D0E57892B09B}"/>
                </a:ext>
              </a:extLst>
            </p:cNvPr>
            <p:cNvSpPr/>
            <p:nvPr/>
          </p:nvSpPr>
          <p:spPr>
            <a:xfrm>
              <a:off x="9312118" y="384453"/>
              <a:ext cx="117475" cy="117475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</p:grpSp>
      <p:sp>
        <p:nvSpPr>
          <p:cNvPr id="631" name="TextBox 630">
            <a:extLst>
              <a:ext uri="{FF2B5EF4-FFF2-40B4-BE49-F238E27FC236}">
                <a16:creationId xmlns:a16="http://schemas.microsoft.com/office/drawing/2014/main" id="{D7AEA255-C7F7-D4B8-5529-8023E95ECF6A}"/>
              </a:ext>
            </a:extLst>
          </p:cNvPr>
          <p:cNvSpPr txBox="1"/>
          <p:nvPr/>
        </p:nvSpPr>
        <p:spPr>
          <a:xfrm>
            <a:off x="27190099" y="12843904"/>
            <a:ext cx="27308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Interpolated embedding</a:t>
            </a:r>
          </a:p>
        </p:txBody>
      </p:sp>
      <p:grpSp>
        <p:nvGrpSpPr>
          <p:cNvPr id="635" name="Group 634">
            <a:extLst>
              <a:ext uri="{FF2B5EF4-FFF2-40B4-BE49-F238E27FC236}">
                <a16:creationId xmlns:a16="http://schemas.microsoft.com/office/drawing/2014/main" id="{394E71B7-34C0-4A1F-F073-FCB0FF9C7028}"/>
              </a:ext>
            </a:extLst>
          </p:cNvPr>
          <p:cNvGrpSpPr/>
          <p:nvPr/>
        </p:nvGrpSpPr>
        <p:grpSpPr>
          <a:xfrm>
            <a:off x="25925925" y="13324098"/>
            <a:ext cx="1234794" cy="1227031"/>
            <a:chOff x="7920834" y="1479265"/>
            <a:chExt cx="573937" cy="570329"/>
          </a:xfrm>
        </p:grpSpPr>
        <p:pic>
          <p:nvPicPr>
            <p:cNvPr id="645" name="Picture 644" descr="A sphere in the air&#10;&#10;Description automatically generated">
              <a:extLst>
                <a:ext uri="{FF2B5EF4-FFF2-40B4-BE49-F238E27FC236}">
                  <a16:creationId xmlns:a16="http://schemas.microsoft.com/office/drawing/2014/main" id="{C332A69E-CA3A-A65E-170A-83BFF7539D9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7925611" y="1479265"/>
              <a:ext cx="569015" cy="569053"/>
            </a:xfrm>
            <a:prstGeom prst="rect">
              <a:avLst/>
            </a:prstGeom>
          </p:spPr>
        </p:pic>
        <p:pic>
          <p:nvPicPr>
            <p:cNvPr id="646" name="Picture 2" descr="Noise Vector Art, Icons, and Graphics for Free Download">
              <a:extLst>
                <a:ext uri="{FF2B5EF4-FFF2-40B4-BE49-F238E27FC236}">
                  <a16:creationId xmlns:a16="http://schemas.microsoft.com/office/drawing/2014/main" id="{43C93830-FDCD-9F5F-40ED-BA4C0A79874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rightnessContrast bright="-6000" contrast="94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64" r="26400"/>
            <a:stretch/>
          </p:blipFill>
          <p:spPr bwMode="auto">
            <a:xfrm>
              <a:off x="7920834" y="1479667"/>
              <a:ext cx="573937" cy="5699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60" name="Group 459">
            <a:extLst>
              <a:ext uri="{FF2B5EF4-FFF2-40B4-BE49-F238E27FC236}">
                <a16:creationId xmlns:a16="http://schemas.microsoft.com/office/drawing/2014/main" id="{D3E54DCA-38F8-3823-237B-CFDD9E0EBEF6}"/>
              </a:ext>
            </a:extLst>
          </p:cNvPr>
          <p:cNvGrpSpPr/>
          <p:nvPr/>
        </p:nvGrpSpPr>
        <p:grpSpPr>
          <a:xfrm>
            <a:off x="15215728" y="13404508"/>
            <a:ext cx="16996033" cy="1005430"/>
            <a:chOff x="19017836" y="13522093"/>
            <a:chExt cx="12519014" cy="740585"/>
          </a:xfrm>
        </p:grpSpPr>
        <p:pic>
          <p:nvPicPr>
            <p:cNvPr id="618" name="Picture 617" descr="A colorful circle with black background&#10;&#10;Description automatically generated">
              <a:extLst>
                <a:ext uri="{FF2B5EF4-FFF2-40B4-BE49-F238E27FC236}">
                  <a16:creationId xmlns:a16="http://schemas.microsoft.com/office/drawing/2014/main" id="{A6796C5F-58A2-C0BD-1F77-75914CFB48B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29982056" y="13672481"/>
              <a:ext cx="518998" cy="519003"/>
            </a:xfrm>
            <a:prstGeom prst="rect">
              <a:avLst/>
            </a:prstGeom>
          </p:spPr>
        </p:pic>
        <p:pic>
          <p:nvPicPr>
            <p:cNvPr id="619" name="Picture 618" descr="A colorful circle with black background&#10;&#10;Description automatically generated">
              <a:extLst>
                <a:ext uri="{FF2B5EF4-FFF2-40B4-BE49-F238E27FC236}">
                  <a16:creationId xmlns:a16="http://schemas.microsoft.com/office/drawing/2014/main" id="{3C866AFB-FCC9-D9CD-B76A-A3AEE4348A47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0681124" y="13672889"/>
              <a:ext cx="518998" cy="519003"/>
            </a:xfrm>
            <a:prstGeom prst="rect">
              <a:avLst/>
            </a:prstGeom>
          </p:spPr>
        </p:pic>
        <p:sp>
          <p:nvSpPr>
            <p:cNvPr id="620" name="TextBox 619">
              <a:extLst>
                <a:ext uri="{FF2B5EF4-FFF2-40B4-BE49-F238E27FC236}">
                  <a16:creationId xmlns:a16="http://schemas.microsoft.com/office/drawing/2014/main" id="{74CE7ECE-3053-08AF-2C49-411E94F38943}"/>
                </a:ext>
              </a:extLst>
            </p:cNvPr>
            <p:cNvSpPr txBox="1"/>
            <p:nvPr/>
          </p:nvSpPr>
          <p:spPr>
            <a:xfrm>
              <a:off x="30488895" y="13791674"/>
              <a:ext cx="186795" cy="2493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>
                  <a:latin typeface="Arial"/>
                  <a:ea typeface="Helvetica Neue Medium" panose="02000503000000020004" pitchFamily="2" charset="0"/>
                  <a:cs typeface="Arial"/>
                </a:rPr>
                <a:t>-</a:t>
              </a:r>
            </a:p>
          </p:txBody>
        </p:sp>
        <p:sp>
          <p:nvSpPr>
            <p:cNvPr id="621" name="TextBox 620">
              <a:extLst>
                <a:ext uri="{FF2B5EF4-FFF2-40B4-BE49-F238E27FC236}">
                  <a16:creationId xmlns:a16="http://schemas.microsoft.com/office/drawing/2014/main" id="{60A3AF19-7628-994A-B810-AED72734E609}"/>
                </a:ext>
              </a:extLst>
            </p:cNvPr>
            <p:cNvSpPr txBox="1"/>
            <p:nvPr/>
          </p:nvSpPr>
          <p:spPr>
            <a:xfrm flipH="1">
              <a:off x="31336725" y="13522093"/>
              <a:ext cx="200125" cy="18466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sz="1200">
                  <a:latin typeface="Arial"/>
                  <a:ea typeface="Helvetica Neue Medium" panose="02000503000000020004" pitchFamily="2" charset="0"/>
                  <a:cs typeface="Arial"/>
                </a:rPr>
                <a:t>2</a:t>
              </a:r>
            </a:p>
          </p:txBody>
        </p:sp>
        <p:cxnSp>
          <p:nvCxnSpPr>
            <p:cNvPr id="636" name="Straight Connector 635">
              <a:extLst>
                <a:ext uri="{FF2B5EF4-FFF2-40B4-BE49-F238E27FC236}">
                  <a16:creationId xmlns:a16="http://schemas.microsoft.com/office/drawing/2014/main" id="{49589EF5-DBF1-1B77-646E-35A6B126E7C5}"/>
                </a:ext>
              </a:extLst>
            </p:cNvPr>
            <p:cNvCxnSpPr>
              <a:cxnSpLocks/>
            </p:cNvCxnSpPr>
            <p:nvPr/>
          </p:nvCxnSpPr>
          <p:spPr>
            <a:xfrm>
              <a:off x="29875360" y="13613731"/>
              <a:ext cx="0" cy="61213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7" name="Straight Connector 636">
              <a:extLst>
                <a:ext uri="{FF2B5EF4-FFF2-40B4-BE49-F238E27FC236}">
                  <a16:creationId xmlns:a16="http://schemas.microsoft.com/office/drawing/2014/main" id="{CD375D35-6E92-223F-F2DF-3A056C3420C0}"/>
                </a:ext>
              </a:extLst>
            </p:cNvPr>
            <p:cNvCxnSpPr>
              <a:cxnSpLocks/>
            </p:cNvCxnSpPr>
            <p:nvPr/>
          </p:nvCxnSpPr>
          <p:spPr>
            <a:xfrm>
              <a:off x="29922897" y="13613731"/>
              <a:ext cx="0" cy="61213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38" name="Group 637">
              <a:extLst>
                <a:ext uri="{FF2B5EF4-FFF2-40B4-BE49-F238E27FC236}">
                  <a16:creationId xmlns:a16="http://schemas.microsoft.com/office/drawing/2014/main" id="{D479D05B-9669-A3F1-C2E9-CB9BCD10D719}"/>
                </a:ext>
              </a:extLst>
            </p:cNvPr>
            <p:cNvGrpSpPr/>
            <p:nvPr/>
          </p:nvGrpSpPr>
          <p:grpSpPr>
            <a:xfrm>
              <a:off x="19017836" y="13622657"/>
              <a:ext cx="21965" cy="640021"/>
              <a:chOff x="10385226" y="1811331"/>
              <a:chExt cx="21965" cy="293995"/>
            </a:xfrm>
          </p:grpSpPr>
          <p:cxnSp>
            <p:nvCxnSpPr>
              <p:cNvPr id="643" name="Straight Connector 642">
                <a:extLst>
                  <a:ext uri="{FF2B5EF4-FFF2-40B4-BE49-F238E27FC236}">
                    <a16:creationId xmlns:a16="http://schemas.microsoft.com/office/drawing/2014/main" id="{926F1F2F-99A2-6C2A-4136-95C1AE653C7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385226" y="1811331"/>
                <a:ext cx="0" cy="293995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4" name="Straight Connector 643">
                <a:extLst>
                  <a:ext uri="{FF2B5EF4-FFF2-40B4-BE49-F238E27FC236}">
                    <a16:creationId xmlns:a16="http://schemas.microsoft.com/office/drawing/2014/main" id="{51CA0101-0FFF-EFE0-CC85-E96D21E4D6C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407191" y="1811331"/>
                <a:ext cx="0" cy="293995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639" name="Straight Arrow Connector 638">
            <a:extLst>
              <a:ext uri="{FF2B5EF4-FFF2-40B4-BE49-F238E27FC236}">
                <a16:creationId xmlns:a16="http://schemas.microsoft.com/office/drawing/2014/main" id="{FB18F473-3C9C-B391-3B0E-2775AE5C3B83}"/>
              </a:ext>
            </a:extLst>
          </p:cNvPr>
          <p:cNvCxnSpPr>
            <a:cxnSpLocks/>
          </p:cNvCxnSpPr>
          <p:nvPr/>
        </p:nvCxnSpPr>
        <p:spPr>
          <a:xfrm>
            <a:off x="28555099" y="13148414"/>
            <a:ext cx="0" cy="2509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2" name="Right Brace 641">
            <a:extLst>
              <a:ext uri="{FF2B5EF4-FFF2-40B4-BE49-F238E27FC236}">
                <a16:creationId xmlns:a16="http://schemas.microsoft.com/office/drawing/2014/main" id="{1F8260F3-057A-57EC-EF8B-321361CD57D4}"/>
              </a:ext>
            </a:extLst>
          </p:cNvPr>
          <p:cNvSpPr/>
          <p:nvPr/>
        </p:nvSpPr>
        <p:spPr>
          <a:xfrm rot="5400000">
            <a:off x="28501363" y="11221144"/>
            <a:ext cx="108322" cy="2529147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pic>
        <p:nvPicPr>
          <p:cNvPr id="668" name="Picture 667" descr="A silver ball with a reflection of a tree in the background&#10;&#10;Description automatically generated">
            <a:extLst>
              <a:ext uri="{FF2B5EF4-FFF2-40B4-BE49-F238E27FC236}">
                <a16:creationId xmlns:a16="http://schemas.microsoft.com/office/drawing/2014/main" id="{B4125C17-55B7-C6A3-28DA-C8BFFE00B8FF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0870206" y="12356700"/>
            <a:ext cx="731151" cy="731320"/>
          </a:xfrm>
          <a:prstGeom prst="rect">
            <a:avLst/>
          </a:prstGeom>
        </p:spPr>
      </p:pic>
      <p:grpSp>
        <p:nvGrpSpPr>
          <p:cNvPr id="669" name="Group 668">
            <a:extLst>
              <a:ext uri="{FF2B5EF4-FFF2-40B4-BE49-F238E27FC236}">
                <a16:creationId xmlns:a16="http://schemas.microsoft.com/office/drawing/2014/main" id="{E3D9EA07-2AA1-5C60-651E-97DAB4834D7B}"/>
              </a:ext>
            </a:extLst>
          </p:cNvPr>
          <p:cNvGrpSpPr/>
          <p:nvPr/>
        </p:nvGrpSpPr>
        <p:grpSpPr>
          <a:xfrm>
            <a:off x="18573926" y="12417421"/>
            <a:ext cx="1098107" cy="636601"/>
            <a:chOff x="4187138" y="1666407"/>
            <a:chExt cx="725204" cy="277042"/>
          </a:xfrm>
        </p:grpSpPr>
        <p:sp>
          <p:nvSpPr>
            <p:cNvPr id="705" name="Rectangle 704">
              <a:extLst>
                <a:ext uri="{FF2B5EF4-FFF2-40B4-BE49-F238E27FC236}">
                  <a16:creationId xmlns:a16="http://schemas.microsoft.com/office/drawing/2014/main" id="{F38ECA11-3535-4272-6786-F7023EDD715E}"/>
                </a:ext>
              </a:extLst>
            </p:cNvPr>
            <p:cNvSpPr/>
            <p:nvPr/>
          </p:nvSpPr>
          <p:spPr>
            <a:xfrm>
              <a:off x="4218768" y="1671453"/>
              <a:ext cx="662541" cy="2719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706" name="TextBox 705">
              <a:extLst>
                <a:ext uri="{FF2B5EF4-FFF2-40B4-BE49-F238E27FC236}">
                  <a16:creationId xmlns:a16="http://schemas.microsoft.com/office/drawing/2014/main" id="{5EC9449E-C295-0DEE-1D77-3540F967EB61}"/>
                </a:ext>
              </a:extLst>
            </p:cNvPr>
            <p:cNvSpPr txBox="1"/>
            <p:nvPr/>
          </p:nvSpPr>
          <p:spPr>
            <a:xfrm>
              <a:off x="4187138" y="1666407"/>
              <a:ext cx="725204" cy="2605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Inpainting</a:t>
              </a:r>
            </a:p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pipeline</a:t>
              </a:r>
            </a:p>
          </p:txBody>
        </p:sp>
      </p:grpSp>
      <p:cxnSp>
        <p:nvCxnSpPr>
          <p:cNvPr id="670" name="Straight Arrow Connector 669">
            <a:extLst>
              <a:ext uri="{FF2B5EF4-FFF2-40B4-BE49-F238E27FC236}">
                <a16:creationId xmlns:a16="http://schemas.microsoft.com/office/drawing/2014/main" id="{43584FD5-288A-01BB-D61F-FAD8E77B7124}"/>
              </a:ext>
            </a:extLst>
          </p:cNvPr>
          <p:cNvCxnSpPr>
            <a:cxnSpLocks/>
          </p:cNvCxnSpPr>
          <p:nvPr/>
        </p:nvCxnSpPr>
        <p:spPr>
          <a:xfrm>
            <a:off x="19122973" y="12155560"/>
            <a:ext cx="0" cy="233606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71" name="TextBox 670">
                <a:extLst>
                  <a:ext uri="{FF2B5EF4-FFF2-40B4-BE49-F238E27FC236}">
                    <a16:creationId xmlns:a16="http://schemas.microsoft.com/office/drawing/2014/main" id="{EFF652FE-F5AC-BC36-819D-7110242C4036}"/>
                  </a:ext>
                </a:extLst>
              </p:cNvPr>
              <p:cNvSpPr txBox="1"/>
              <p:nvPr/>
            </p:nvSpPr>
            <p:spPr>
              <a:xfrm>
                <a:off x="20012842" y="13127146"/>
                <a:ext cx="251992" cy="2308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9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9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71" name="TextBox 670">
                <a:extLst>
                  <a:ext uri="{FF2B5EF4-FFF2-40B4-BE49-F238E27FC236}">
                    <a16:creationId xmlns:a16="http://schemas.microsoft.com/office/drawing/2014/main" id="{EFF652FE-F5AC-BC36-819D-7110242C40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12842" y="13127146"/>
                <a:ext cx="251992" cy="230831"/>
              </a:xfrm>
              <a:prstGeom prst="rect">
                <a:avLst/>
              </a:prstGeom>
              <a:blipFill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2" name="Right Brace 671">
            <a:extLst>
              <a:ext uri="{FF2B5EF4-FFF2-40B4-BE49-F238E27FC236}">
                <a16:creationId xmlns:a16="http://schemas.microsoft.com/office/drawing/2014/main" id="{A8136D97-EB3D-CADA-A7F6-9010608F5949}"/>
              </a:ext>
            </a:extLst>
          </p:cNvPr>
          <p:cNvSpPr/>
          <p:nvPr/>
        </p:nvSpPr>
        <p:spPr>
          <a:xfrm>
            <a:off x="20698667" y="11272726"/>
            <a:ext cx="102726" cy="2843564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cxnSp>
        <p:nvCxnSpPr>
          <p:cNvPr id="673" name="Straight Arrow Connector 672">
            <a:extLst>
              <a:ext uri="{FF2B5EF4-FFF2-40B4-BE49-F238E27FC236}">
                <a16:creationId xmlns:a16="http://schemas.microsoft.com/office/drawing/2014/main" id="{8F4620A7-F4B0-78B1-7168-03CFFB678B72}"/>
              </a:ext>
            </a:extLst>
          </p:cNvPr>
          <p:cNvCxnSpPr>
            <a:cxnSpLocks/>
          </p:cNvCxnSpPr>
          <p:nvPr/>
        </p:nvCxnSpPr>
        <p:spPr>
          <a:xfrm>
            <a:off x="19698387" y="12687332"/>
            <a:ext cx="20351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4" name="TextBox 673">
            <a:extLst>
              <a:ext uri="{FF2B5EF4-FFF2-40B4-BE49-F238E27FC236}">
                <a16:creationId xmlns:a16="http://schemas.microsoft.com/office/drawing/2014/main" id="{9CC1A3B1-DA19-586D-FCF8-4A5DD1B93344}"/>
              </a:ext>
            </a:extLst>
          </p:cNvPr>
          <p:cNvSpPr txBox="1"/>
          <p:nvPr/>
        </p:nvSpPr>
        <p:spPr>
          <a:xfrm>
            <a:off x="20819624" y="13054258"/>
            <a:ext cx="876581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Median</a:t>
            </a:r>
          </a:p>
        </p:txBody>
      </p:sp>
      <p:grpSp>
        <p:nvGrpSpPr>
          <p:cNvPr id="675" name="Group 674">
            <a:extLst>
              <a:ext uri="{FF2B5EF4-FFF2-40B4-BE49-F238E27FC236}">
                <a16:creationId xmlns:a16="http://schemas.microsoft.com/office/drawing/2014/main" id="{3735F213-F6B1-DCD6-55AC-57E459137436}"/>
              </a:ext>
            </a:extLst>
          </p:cNvPr>
          <p:cNvGrpSpPr/>
          <p:nvPr/>
        </p:nvGrpSpPr>
        <p:grpSpPr>
          <a:xfrm>
            <a:off x="21684884" y="12417421"/>
            <a:ext cx="1098107" cy="636601"/>
            <a:chOff x="4187142" y="1666407"/>
            <a:chExt cx="725204" cy="277042"/>
          </a:xfrm>
        </p:grpSpPr>
        <p:sp>
          <p:nvSpPr>
            <p:cNvPr id="703" name="Rectangle 702">
              <a:extLst>
                <a:ext uri="{FF2B5EF4-FFF2-40B4-BE49-F238E27FC236}">
                  <a16:creationId xmlns:a16="http://schemas.microsoft.com/office/drawing/2014/main" id="{E1F64903-F8FB-7B00-8FE4-2B5F1D9A9328}"/>
                </a:ext>
              </a:extLst>
            </p:cNvPr>
            <p:cNvSpPr/>
            <p:nvPr/>
          </p:nvSpPr>
          <p:spPr>
            <a:xfrm>
              <a:off x="4218768" y="1671453"/>
              <a:ext cx="662541" cy="2719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H">
                <a:latin typeface="Arial"/>
                <a:cs typeface="Arial"/>
              </a:endParaRPr>
            </a:p>
          </p:txBody>
        </p:sp>
        <p:sp>
          <p:nvSpPr>
            <p:cNvPr id="704" name="TextBox 703">
              <a:extLst>
                <a:ext uri="{FF2B5EF4-FFF2-40B4-BE49-F238E27FC236}">
                  <a16:creationId xmlns:a16="http://schemas.microsoft.com/office/drawing/2014/main" id="{26EC057C-0848-4E8E-2CA3-C73CAF34B7C1}"/>
                </a:ext>
              </a:extLst>
            </p:cNvPr>
            <p:cNvSpPr txBox="1"/>
            <p:nvPr/>
          </p:nvSpPr>
          <p:spPr>
            <a:xfrm>
              <a:off x="4187142" y="1666407"/>
              <a:ext cx="725204" cy="2605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Inpainting</a:t>
              </a:r>
            </a:p>
            <a:p>
              <a:pPr algn="ctr"/>
              <a:r>
                <a:rPr lang="en-US" sz="1600">
                  <a:latin typeface="Arial"/>
                  <a:ea typeface="Helvetica Neue Medium" panose="02000503000000020004" pitchFamily="2" charset="0"/>
                  <a:cs typeface="Arial"/>
                </a:rPr>
                <a:t>pipeline</a:t>
              </a:r>
            </a:p>
          </p:txBody>
        </p:sp>
      </p:grpSp>
      <p:sp>
        <p:nvSpPr>
          <p:cNvPr id="676" name="Freeform 58">
            <a:extLst>
              <a:ext uri="{FF2B5EF4-FFF2-40B4-BE49-F238E27FC236}">
                <a16:creationId xmlns:a16="http://schemas.microsoft.com/office/drawing/2014/main" id="{DED79159-D21A-644B-3716-FB8F74B7AD90}"/>
              </a:ext>
            </a:extLst>
          </p:cNvPr>
          <p:cNvSpPr/>
          <p:nvPr/>
        </p:nvSpPr>
        <p:spPr>
          <a:xfrm>
            <a:off x="21483864" y="12100002"/>
            <a:ext cx="627773" cy="262218"/>
          </a:xfrm>
          <a:custGeom>
            <a:avLst/>
            <a:gdLst>
              <a:gd name="connsiteX0" fmla="*/ 0 w 279400"/>
              <a:gd name="connsiteY0" fmla="*/ 127719 h 178519"/>
              <a:gd name="connsiteX1" fmla="*/ 152400 w 279400"/>
              <a:gd name="connsiteY1" fmla="*/ 719 h 178519"/>
              <a:gd name="connsiteX2" fmla="*/ 279400 w 279400"/>
              <a:gd name="connsiteY2" fmla="*/ 178519 h 178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9400" h="178519">
                <a:moveTo>
                  <a:pt x="0" y="127719"/>
                </a:moveTo>
                <a:cubicBezTo>
                  <a:pt x="52916" y="59985"/>
                  <a:pt x="105833" y="-7748"/>
                  <a:pt x="152400" y="719"/>
                </a:cubicBezTo>
                <a:cubicBezTo>
                  <a:pt x="198967" y="9186"/>
                  <a:pt x="239183" y="93852"/>
                  <a:pt x="279400" y="178519"/>
                </a:cubicBezTo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677" name="TextBox 676">
            <a:extLst>
              <a:ext uri="{FF2B5EF4-FFF2-40B4-BE49-F238E27FC236}">
                <a16:creationId xmlns:a16="http://schemas.microsoft.com/office/drawing/2014/main" id="{C08BA547-98D9-69DF-AB55-10397733F6CB}"/>
              </a:ext>
            </a:extLst>
          </p:cNvPr>
          <p:cNvSpPr txBox="1"/>
          <p:nvPr/>
        </p:nvSpPr>
        <p:spPr>
          <a:xfrm>
            <a:off x="21220869" y="11774632"/>
            <a:ext cx="1165704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1600" b="1" err="1">
                <a:solidFill>
                  <a:schemeClr val="accent2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SDEdit</a:t>
            </a:r>
            <a:r>
              <a:rPr lang="en-US" sz="1600" b="1">
                <a:solidFill>
                  <a:schemeClr val="accent2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 [5]</a:t>
            </a:r>
          </a:p>
        </p:txBody>
      </p:sp>
      <p:pic>
        <p:nvPicPr>
          <p:cNvPr id="678" name="Picture 677" descr="A close-up of a beach&#10;&#10;Description automatically generated">
            <a:extLst>
              <a:ext uri="{FF2B5EF4-FFF2-40B4-BE49-F238E27FC236}">
                <a16:creationId xmlns:a16="http://schemas.microsoft.com/office/drawing/2014/main" id="{3DF89169-AA7F-AECC-33C5-3D258D67A3ED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3094957" y="11187718"/>
            <a:ext cx="666913" cy="667066"/>
          </a:xfrm>
          <a:prstGeom prst="rect">
            <a:avLst/>
          </a:prstGeom>
        </p:spPr>
      </p:pic>
      <p:pic>
        <p:nvPicPr>
          <p:cNvPr id="679" name="Picture 678" descr="A close-up of a ball&#10;&#10;Description automatically generated">
            <a:extLst>
              <a:ext uri="{FF2B5EF4-FFF2-40B4-BE49-F238E27FC236}">
                <a16:creationId xmlns:a16="http://schemas.microsoft.com/office/drawing/2014/main" id="{8DFAA72D-12F3-9727-1DF5-5FB12B58B2AE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3094957" y="11869268"/>
            <a:ext cx="666913" cy="667066"/>
          </a:xfrm>
          <a:prstGeom prst="rect">
            <a:avLst/>
          </a:prstGeom>
        </p:spPr>
      </p:pic>
      <p:pic>
        <p:nvPicPr>
          <p:cNvPr id="680" name="Picture 679">
            <a:extLst>
              <a:ext uri="{FF2B5EF4-FFF2-40B4-BE49-F238E27FC236}">
                <a16:creationId xmlns:a16="http://schemas.microsoft.com/office/drawing/2014/main" id="{FA04F317-1A80-3342-29CF-B87C07EDD181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3094957" y="12550820"/>
            <a:ext cx="666913" cy="667066"/>
          </a:xfrm>
          <a:prstGeom prst="rect">
            <a:avLst/>
          </a:prstGeom>
        </p:spPr>
      </p:pic>
      <p:pic>
        <p:nvPicPr>
          <p:cNvPr id="682" name="Picture 681" descr="A silver ball with a reflection of a tree in the background&#10;&#10;Description automatically generated">
            <a:extLst>
              <a:ext uri="{FF2B5EF4-FFF2-40B4-BE49-F238E27FC236}">
                <a16:creationId xmlns:a16="http://schemas.microsoft.com/office/drawing/2014/main" id="{B7F8E4C1-9E26-7EDC-7CDB-71CFC212250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4015321" y="12375151"/>
            <a:ext cx="731151" cy="73132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83" name="TextBox 682">
                <a:extLst>
                  <a:ext uri="{FF2B5EF4-FFF2-40B4-BE49-F238E27FC236}">
                    <a16:creationId xmlns:a16="http://schemas.microsoft.com/office/drawing/2014/main" id="{752EDD94-4893-71AB-D108-5C5684FE1359}"/>
                  </a:ext>
                </a:extLst>
              </p:cNvPr>
              <p:cNvSpPr txBox="1"/>
              <p:nvPr/>
            </p:nvSpPr>
            <p:spPr>
              <a:xfrm>
                <a:off x="23157955" y="13127252"/>
                <a:ext cx="251992" cy="2308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9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9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83" name="TextBox 682">
                <a:extLst>
                  <a:ext uri="{FF2B5EF4-FFF2-40B4-BE49-F238E27FC236}">
                    <a16:creationId xmlns:a16="http://schemas.microsoft.com/office/drawing/2014/main" id="{752EDD94-4893-71AB-D108-5C5684FE13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57955" y="13127252"/>
                <a:ext cx="251992" cy="230831"/>
              </a:xfrm>
              <a:prstGeom prst="rect">
                <a:avLst/>
              </a:prstGeom>
              <a:blipFill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84" name="Right Brace 683">
            <a:extLst>
              <a:ext uri="{FF2B5EF4-FFF2-40B4-BE49-F238E27FC236}">
                <a16:creationId xmlns:a16="http://schemas.microsoft.com/office/drawing/2014/main" id="{66801904-EA88-6DDA-A254-8173D4B0AE7E}"/>
              </a:ext>
            </a:extLst>
          </p:cNvPr>
          <p:cNvSpPr/>
          <p:nvPr/>
        </p:nvSpPr>
        <p:spPr>
          <a:xfrm>
            <a:off x="23843784" y="11272833"/>
            <a:ext cx="102726" cy="2843564"/>
          </a:xfrm>
          <a:prstGeom prst="rightBrac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cxnSp>
        <p:nvCxnSpPr>
          <p:cNvPr id="685" name="Straight Arrow Connector 684">
            <a:extLst>
              <a:ext uri="{FF2B5EF4-FFF2-40B4-BE49-F238E27FC236}">
                <a16:creationId xmlns:a16="http://schemas.microsoft.com/office/drawing/2014/main" id="{BEB792AA-9039-5E43-5996-595AEF0282F8}"/>
              </a:ext>
            </a:extLst>
          </p:cNvPr>
          <p:cNvCxnSpPr>
            <a:cxnSpLocks/>
          </p:cNvCxnSpPr>
          <p:nvPr/>
        </p:nvCxnSpPr>
        <p:spPr>
          <a:xfrm>
            <a:off x="22818903" y="12717211"/>
            <a:ext cx="20351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6" name="TextBox 685">
            <a:extLst>
              <a:ext uri="{FF2B5EF4-FFF2-40B4-BE49-F238E27FC236}">
                <a16:creationId xmlns:a16="http://schemas.microsoft.com/office/drawing/2014/main" id="{351348AE-BD84-8586-ACEA-E5325E21A6A4}"/>
              </a:ext>
            </a:extLst>
          </p:cNvPr>
          <p:cNvSpPr txBox="1"/>
          <p:nvPr/>
        </p:nvSpPr>
        <p:spPr>
          <a:xfrm>
            <a:off x="21743131" y="13382181"/>
            <a:ext cx="981602" cy="59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Random</a:t>
            </a:r>
          </a:p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seeds</a:t>
            </a:r>
          </a:p>
        </p:txBody>
      </p:sp>
      <p:cxnSp>
        <p:nvCxnSpPr>
          <p:cNvPr id="687" name="Straight Arrow Connector 686">
            <a:extLst>
              <a:ext uri="{FF2B5EF4-FFF2-40B4-BE49-F238E27FC236}">
                <a16:creationId xmlns:a16="http://schemas.microsoft.com/office/drawing/2014/main" id="{B61D149D-5516-B1F9-4066-3B52902D2C3D}"/>
              </a:ext>
            </a:extLst>
          </p:cNvPr>
          <p:cNvCxnSpPr>
            <a:cxnSpLocks/>
          </p:cNvCxnSpPr>
          <p:nvPr/>
        </p:nvCxnSpPr>
        <p:spPr>
          <a:xfrm flipV="1">
            <a:off x="22239598" y="13085935"/>
            <a:ext cx="0" cy="30810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8" name="TextBox 687">
            <a:extLst>
              <a:ext uri="{FF2B5EF4-FFF2-40B4-BE49-F238E27FC236}">
                <a16:creationId xmlns:a16="http://schemas.microsoft.com/office/drawing/2014/main" id="{6BECDCE8-4689-0489-00EE-F94212A96DA2}"/>
              </a:ext>
            </a:extLst>
          </p:cNvPr>
          <p:cNvSpPr txBox="1"/>
          <p:nvPr/>
        </p:nvSpPr>
        <p:spPr>
          <a:xfrm>
            <a:off x="18656228" y="13382181"/>
            <a:ext cx="981602" cy="59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Random</a:t>
            </a:r>
          </a:p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Arial"/>
                <a:ea typeface="Helvetica Neue Medium" panose="02000503000000020004" pitchFamily="2" charset="0"/>
                <a:cs typeface="Arial"/>
              </a:rPr>
              <a:t>seeds</a:t>
            </a:r>
          </a:p>
        </p:txBody>
      </p:sp>
      <p:cxnSp>
        <p:nvCxnSpPr>
          <p:cNvPr id="689" name="Straight Arrow Connector 688">
            <a:extLst>
              <a:ext uri="{FF2B5EF4-FFF2-40B4-BE49-F238E27FC236}">
                <a16:creationId xmlns:a16="http://schemas.microsoft.com/office/drawing/2014/main" id="{1B1D5D14-5F7B-467B-249D-C2C26CC891BF}"/>
              </a:ext>
            </a:extLst>
          </p:cNvPr>
          <p:cNvCxnSpPr>
            <a:cxnSpLocks/>
          </p:cNvCxnSpPr>
          <p:nvPr/>
        </p:nvCxnSpPr>
        <p:spPr>
          <a:xfrm flipV="1">
            <a:off x="19152694" y="13085935"/>
            <a:ext cx="0" cy="30810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0" name="Right Brace 689">
            <a:extLst>
              <a:ext uri="{FF2B5EF4-FFF2-40B4-BE49-F238E27FC236}">
                <a16:creationId xmlns:a16="http://schemas.microsoft.com/office/drawing/2014/main" id="{CABD84CF-605F-ADCF-CD67-AEDE61843B32}"/>
              </a:ext>
            </a:extLst>
          </p:cNvPr>
          <p:cNvSpPr/>
          <p:nvPr/>
        </p:nvSpPr>
        <p:spPr>
          <a:xfrm rot="5400000">
            <a:off x="20082609" y="12959399"/>
            <a:ext cx="112393" cy="2810647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sp>
        <p:nvSpPr>
          <p:cNvPr id="691" name="TextBox 690">
            <a:extLst>
              <a:ext uri="{FF2B5EF4-FFF2-40B4-BE49-F238E27FC236}">
                <a16:creationId xmlns:a16="http://schemas.microsoft.com/office/drawing/2014/main" id="{31E75537-8D03-A091-FF56-0A7CAA842D36}"/>
              </a:ext>
            </a:extLst>
          </p:cNvPr>
          <p:cNvSpPr txBox="1"/>
          <p:nvPr/>
        </p:nvSpPr>
        <p:spPr>
          <a:xfrm>
            <a:off x="19479462" y="14390969"/>
            <a:ext cx="1221175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1</a:t>
            </a:r>
            <a:r>
              <a:rPr lang="en-US" sz="1600" baseline="30000">
                <a:latin typeface="Arial"/>
                <a:ea typeface="Helvetica Neue Medium" panose="02000503000000020004" pitchFamily="2" charset="0"/>
                <a:cs typeface="Arial"/>
              </a:rPr>
              <a:t>st</a:t>
            </a:r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 iteration</a:t>
            </a:r>
          </a:p>
        </p:txBody>
      </p:sp>
      <p:sp>
        <p:nvSpPr>
          <p:cNvPr id="692" name="Right Brace 691">
            <a:extLst>
              <a:ext uri="{FF2B5EF4-FFF2-40B4-BE49-F238E27FC236}">
                <a16:creationId xmlns:a16="http://schemas.microsoft.com/office/drawing/2014/main" id="{8CFC4457-0F7B-701F-AD6E-B66068FC3216}"/>
              </a:ext>
            </a:extLst>
          </p:cNvPr>
          <p:cNvSpPr/>
          <p:nvPr/>
        </p:nvSpPr>
        <p:spPr>
          <a:xfrm rot="5400000">
            <a:off x="23052002" y="12929399"/>
            <a:ext cx="113242" cy="2871488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sp>
        <p:nvSpPr>
          <p:cNvPr id="693" name="TextBox 692">
            <a:extLst>
              <a:ext uri="{FF2B5EF4-FFF2-40B4-BE49-F238E27FC236}">
                <a16:creationId xmlns:a16="http://schemas.microsoft.com/office/drawing/2014/main" id="{C3E0571C-25E0-6C44-E94C-5385BECC9A9B}"/>
              </a:ext>
            </a:extLst>
          </p:cNvPr>
          <p:cNvSpPr txBox="1"/>
          <p:nvPr/>
        </p:nvSpPr>
        <p:spPr>
          <a:xfrm>
            <a:off x="22464022" y="14390969"/>
            <a:ext cx="1265479" cy="3465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2</a:t>
            </a:r>
            <a:r>
              <a:rPr lang="en-US" sz="1600" baseline="30000">
                <a:latin typeface="Arial"/>
                <a:ea typeface="Helvetica Neue Medium" panose="02000503000000020004" pitchFamily="2" charset="0"/>
                <a:cs typeface="Arial"/>
              </a:rPr>
              <a:t>nd</a:t>
            </a:r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 iteration</a:t>
            </a:r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5409EE34-DC8C-335B-1A7D-2F2632F50B99}"/>
              </a:ext>
            </a:extLst>
          </p:cNvPr>
          <p:cNvSpPr/>
          <p:nvPr/>
        </p:nvSpPr>
        <p:spPr>
          <a:xfrm>
            <a:off x="23978167" y="10733928"/>
            <a:ext cx="821760" cy="3979328"/>
          </a:xfrm>
          <a:prstGeom prst="rect">
            <a:avLst/>
          </a:prstGeom>
          <a:gradFill flip="none" rotWithShape="1">
            <a:gsLst>
              <a:gs pos="26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95" name="TextBox 694">
                <a:extLst>
                  <a:ext uri="{FF2B5EF4-FFF2-40B4-BE49-F238E27FC236}">
                    <a16:creationId xmlns:a16="http://schemas.microsoft.com/office/drawing/2014/main" id="{C267D1B9-0C50-F720-76DA-02E00ABFD076}"/>
                  </a:ext>
                </a:extLst>
              </p:cNvPr>
              <p:cNvSpPr txBox="1"/>
              <p:nvPr/>
            </p:nvSpPr>
            <p:spPr>
              <a:xfrm rot="5400000">
                <a:off x="24602994" y="12543430"/>
                <a:ext cx="551784" cy="3465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6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95" name="TextBox 694">
                <a:extLst>
                  <a:ext uri="{FF2B5EF4-FFF2-40B4-BE49-F238E27FC236}">
                    <a16:creationId xmlns:a16="http://schemas.microsoft.com/office/drawing/2014/main" id="{C267D1B9-0C50-F720-76DA-02E00ABFD07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24602994" y="12543430"/>
                <a:ext cx="551784" cy="346563"/>
              </a:xfrm>
              <a:prstGeom prst="rect">
                <a:avLst/>
              </a:prstGeom>
              <a:blipFill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6" name="TextBox 695">
                <a:extLst>
                  <a:ext uri="{FF2B5EF4-FFF2-40B4-BE49-F238E27FC236}">
                    <a16:creationId xmlns:a16="http://schemas.microsoft.com/office/drawing/2014/main" id="{B14BF896-2D40-8427-DEBB-6C2A3E5BE742}"/>
                  </a:ext>
                </a:extLst>
              </p:cNvPr>
              <p:cNvSpPr txBox="1"/>
              <p:nvPr/>
            </p:nvSpPr>
            <p:spPr>
              <a:xfrm rot="5400000">
                <a:off x="24766505" y="14208791"/>
                <a:ext cx="306494" cy="3385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i="1">
                          <a:latin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en-US" sz="1600">
                  <a:latin typeface="Arial"/>
                  <a:cs typeface="Arial"/>
                </a:endParaRPr>
              </a:p>
            </p:txBody>
          </p:sp>
        </mc:Choice>
        <mc:Fallback xmlns="">
          <p:sp>
            <p:nvSpPr>
              <p:cNvPr id="696" name="TextBox 695">
                <a:extLst>
                  <a:ext uri="{FF2B5EF4-FFF2-40B4-BE49-F238E27FC236}">
                    <a16:creationId xmlns:a16="http://schemas.microsoft.com/office/drawing/2014/main" id="{B14BF896-2D40-8427-DEBB-6C2A3E5BE74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24766505" y="14208791"/>
                <a:ext cx="306494" cy="338555"/>
              </a:xfrm>
              <a:prstGeom prst="rect">
                <a:avLst/>
              </a:prstGeom>
              <a:blipFill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98" name="Picture 697">
            <a:extLst>
              <a:ext uri="{FF2B5EF4-FFF2-40B4-BE49-F238E27FC236}">
                <a16:creationId xmlns:a16="http://schemas.microsoft.com/office/drawing/2014/main" id="{CE2E9F49-E75B-D92A-472E-7141EF91D9BB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19949278" y="13566125"/>
            <a:ext cx="663226" cy="663274"/>
          </a:xfrm>
          <a:prstGeom prst="rect">
            <a:avLst/>
          </a:prstGeom>
        </p:spPr>
      </p:pic>
      <p:pic>
        <p:nvPicPr>
          <p:cNvPr id="699" name="Picture 698">
            <a:extLst>
              <a:ext uri="{FF2B5EF4-FFF2-40B4-BE49-F238E27FC236}">
                <a16:creationId xmlns:a16="http://schemas.microsoft.com/office/drawing/2014/main" id="{70B3EA70-314B-C629-BB1A-65855CB8B225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9938621" y="12546611"/>
            <a:ext cx="663231" cy="663274"/>
          </a:xfrm>
          <a:prstGeom prst="rect">
            <a:avLst/>
          </a:prstGeom>
        </p:spPr>
      </p:pic>
      <p:sp>
        <p:nvSpPr>
          <p:cNvPr id="700" name="TextBox 699">
            <a:extLst>
              <a:ext uri="{FF2B5EF4-FFF2-40B4-BE49-F238E27FC236}">
                <a16:creationId xmlns:a16="http://schemas.microsoft.com/office/drawing/2014/main" id="{DDA3ED41-84FF-6CDC-1B20-FA2C1B05B9BE}"/>
              </a:ext>
            </a:extLst>
          </p:cNvPr>
          <p:cNvSpPr txBox="1"/>
          <p:nvPr/>
        </p:nvSpPr>
        <p:spPr>
          <a:xfrm>
            <a:off x="24073842" y="13111890"/>
            <a:ext cx="856326" cy="3385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latin typeface="Arial"/>
                <a:ea typeface="Helvetica Neue Medium" panose="02000503000000020004" pitchFamily="2" charset="0"/>
                <a:cs typeface="Arial"/>
              </a:rPr>
              <a:t>Median</a:t>
            </a:r>
          </a:p>
        </p:txBody>
      </p:sp>
      <p:pic>
        <p:nvPicPr>
          <p:cNvPr id="701" name="Picture 700">
            <a:extLst>
              <a:ext uri="{FF2B5EF4-FFF2-40B4-BE49-F238E27FC236}">
                <a16:creationId xmlns:a16="http://schemas.microsoft.com/office/drawing/2014/main" id="{1FB5CA36-3B98-36D6-1231-1B814312B9DF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19933042" y="11165276"/>
            <a:ext cx="663231" cy="663274"/>
          </a:xfrm>
          <a:prstGeom prst="rect">
            <a:avLst/>
          </a:prstGeom>
        </p:spPr>
      </p:pic>
      <p:pic>
        <p:nvPicPr>
          <p:cNvPr id="702" name="Picture 701">
            <a:extLst>
              <a:ext uri="{FF2B5EF4-FFF2-40B4-BE49-F238E27FC236}">
                <a16:creationId xmlns:a16="http://schemas.microsoft.com/office/drawing/2014/main" id="{A8E24D26-0CAA-8CAE-5558-2755F5C1594B}"/>
              </a:ext>
            </a:extLst>
          </p:cNvPr>
          <p:cNvPicPr>
            <a:picLocks noChangeAspect="1"/>
          </p:cNvPicPr>
          <p:nvPr/>
        </p:nvPicPr>
        <p:blipFill rotWithShape="1">
          <a:blip r:embed="rId26"/>
          <a:srcRect l="14015" r="14015"/>
          <a:stretch/>
        </p:blipFill>
        <p:spPr>
          <a:xfrm>
            <a:off x="18670307" y="11261790"/>
            <a:ext cx="961841" cy="836765"/>
          </a:xfrm>
          <a:prstGeom prst="rect">
            <a:avLst/>
          </a:prstGeom>
        </p:spPr>
      </p:pic>
      <p:sp>
        <p:nvSpPr>
          <p:cNvPr id="707" name="TextBox 4302">
            <a:extLst>
              <a:ext uri="{FF2B5EF4-FFF2-40B4-BE49-F238E27FC236}">
                <a16:creationId xmlns:a16="http://schemas.microsoft.com/office/drawing/2014/main" id="{721DE48D-355C-3DEC-8DA6-A29A4830B98C}"/>
              </a:ext>
            </a:extLst>
          </p:cNvPr>
          <p:cNvSpPr txBox="1"/>
          <p:nvPr/>
        </p:nvSpPr>
        <p:spPr>
          <a:xfrm>
            <a:off x="18246075" y="8782701"/>
            <a:ext cx="6999071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We 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inpaint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multiple chrome balls with different initial noise maps and compute their pixel-wise median, which is used as the starting point for generating new chrome balls using </a:t>
            </a:r>
            <a:r>
              <a:rPr lang="en-US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SDEdit</a:t>
            </a:r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[5]. Repeating this process improves light estimation. </a:t>
            </a:r>
            <a:endParaRPr lang="en-US" sz="2400">
              <a:latin typeface="Arial"/>
              <a:ea typeface="MS PGothic"/>
              <a:cs typeface="Arial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A5BC8A1-3DD3-0D60-8CE3-F4FA3CC6CD24}"/>
              </a:ext>
            </a:extLst>
          </p:cNvPr>
          <p:cNvGrpSpPr/>
          <p:nvPr/>
        </p:nvGrpSpPr>
        <p:grpSpPr>
          <a:xfrm>
            <a:off x="21872261" y="15049349"/>
            <a:ext cx="10484671" cy="6179731"/>
            <a:chOff x="32872952" y="7148763"/>
            <a:chExt cx="10234105" cy="6271919"/>
          </a:xfrm>
        </p:grpSpPr>
        <p:sp>
          <p:nvSpPr>
            <p:cNvPr id="18" name="สี่เหลี่ยมผืนผ้า 213">
              <a:extLst>
                <a:ext uri="{FF2B5EF4-FFF2-40B4-BE49-F238E27FC236}">
                  <a16:creationId xmlns:a16="http://schemas.microsoft.com/office/drawing/2014/main" id="{819199CC-36FC-A882-110C-6465772F7406}"/>
                </a:ext>
              </a:extLst>
            </p:cNvPr>
            <p:cNvSpPr/>
            <p:nvPr/>
          </p:nvSpPr>
          <p:spPr>
            <a:xfrm>
              <a:off x="32884221" y="7663645"/>
              <a:ext cx="10222835" cy="575703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  <p:sp>
          <p:nvSpPr>
            <p:cNvPr id="19" name="สี่เหลี่ยมผืนผ้า 214">
              <a:extLst>
                <a:ext uri="{FF2B5EF4-FFF2-40B4-BE49-F238E27FC236}">
                  <a16:creationId xmlns:a16="http://schemas.microsoft.com/office/drawing/2014/main" id="{C78820A4-475B-6E8F-EA87-9816C4D9DA9E}"/>
                </a:ext>
              </a:extLst>
            </p:cNvPr>
            <p:cNvSpPr/>
            <p:nvPr/>
          </p:nvSpPr>
          <p:spPr>
            <a:xfrm>
              <a:off x="32872952" y="7148763"/>
              <a:ext cx="10234105" cy="773178"/>
            </a:xfrm>
            <a:prstGeom prst="rect">
              <a:avLst/>
            </a:prstGeom>
            <a:solidFill>
              <a:srgbClr val="58258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400">
                  <a:latin typeface="Arial"/>
                  <a:cs typeface="Arial"/>
                </a:rPr>
                <a:t>  Results – Poly Haven Dataset</a:t>
              </a:r>
              <a:endParaRPr lang="en-GB" sz="4400">
                <a:latin typeface="Arial"/>
                <a:cs typeface="Arial"/>
              </a:endParaRP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B21080EC-8718-4720-A30B-008DC49A340F}"/>
              </a:ext>
            </a:extLst>
          </p:cNvPr>
          <p:cNvSpPr txBox="1"/>
          <p:nvPr/>
        </p:nvSpPr>
        <p:spPr>
          <a:xfrm>
            <a:off x="22131149" y="15852748"/>
            <a:ext cx="9988357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Various indoor and outdoor scenes in Poly Haven demonstrate the limitation of existing methods on out-of-distribution data.</a:t>
            </a:r>
            <a:endParaRPr lang="en-US" sz="5850">
              <a:cs typeface="Arial"/>
            </a:endParaRPr>
          </a:p>
        </p:txBody>
      </p:sp>
      <p:sp>
        <p:nvSpPr>
          <p:cNvPr id="476" name="สี่เหลี่ยมผืนผ้า 213">
            <a:extLst>
              <a:ext uri="{FF2B5EF4-FFF2-40B4-BE49-F238E27FC236}">
                <a16:creationId xmlns:a16="http://schemas.microsoft.com/office/drawing/2014/main" id="{459326A9-C711-F561-7075-83E8292C3707}"/>
              </a:ext>
            </a:extLst>
          </p:cNvPr>
          <p:cNvSpPr/>
          <p:nvPr/>
        </p:nvSpPr>
        <p:spPr>
          <a:xfrm>
            <a:off x="11417331" y="15536410"/>
            <a:ext cx="10255062" cy="567241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78" name="TextBox 477">
            <a:extLst>
              <a:ext uri="{FF2B5EF4-FFF2-40B4-BE49-F238E27FC236}">
                <a16:creationId xmlns:a16="http://schemas.microsoft.com/office/drawing/2014/main" id="{EF9E150F-0E5D-796D-8D6D-7F8B4314D7A9}"/>
              </a:ext>
            </a:extLst>
          </p:cNvPr>
          <p:cNvSpPr txBox="1"/>
          <p:nvPr/>
        </p:nvSpPr>
        <p:spPr>
          <a:xfrm>
            <a:off x="11638809" y="15852748"/>
            <a:ext cx="9988357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Laval Indoor is a benchmark for many methods in Light Estimation. Our method outperforms state-of-the-art </a:t>
            </a:r>
            <a:r>
              <a:rPr lang="en-GB" sz="2400" err="1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StyleLight</a:t>
            </a:r>
            <a:r>
              <a:rPr lang="en-GB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 [1] in 2 out of 3 metrics.</a:t>
            </a:r>
          </a:p>
        </p:txBody>
      </p: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30B8647D-DD67-A1A4-F94D-B8CA3968B916}"/>
              </a:ext>
            </a:extLst>
          </p:cNvPr>
          <p:cNvGrpSpPr>
            <a:grpSpLocks noChangeAspect="1"/>
          </p:cNvGrpSpPr>
          <p:nvPr/>
        </p:nvGrpSpPr>
        <p:grpSpPr>
          <a:xfrm>
            <a:off x="32782856" y="252141"/>
            <a:ext cx="10247222" cy="6643797"/>
            <a:chOff x="32845523" y="6987167"/>
            <a:chExt cx="10279875" cy="6176297"/>
          </a:xfrm>
        </p:grpSpPr>
        <p:sp>
          <p:nvSpPr>
            <p:cNvPr id="195" name="สี่เหลี่ยมผืนผ้า 213">
              <a:extLst>
                <a:ext uri="{FF2B5EF4-FFF2-40B4-BE49-F238E27FC236}">
                  <a16:creationId xmlns:a16="http://schemas.microsoft.com/office/drawing/2014/main" id="{5AA103DF-9663-196E-5938-4A6B20FAD30D}"/>
                </a:ext>
              </a:extLst>
            </p:cNvPr>
            <p:cNvSpPr/>
            <p:nvPr/>
          </p:nvSpPr>
          <p:spPr>
            <a:xfrm>
              <a:off x="32845523" y="7707259"/>
              <a:ext cx="10274338" cy="545620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  <p:sp>
          <p:nvSpPr>
            <p:cNvPr id="196" name="สี่เหลี่ยมผืนผ้า 214">
              <a:extLst>
                <a:ext uri="{FF2B5EF4-FFF2-40B4-BE49-F238E27FC236}">
                  <a16:creationId xmlns:a16="http://schemas.microsoft.com/office/drawing/2014/main" id="{716962B9-B265-BA14-CF20-0228DCF2FFD5}"/>
                </a:ext>
              </a:extLst>
            </p:cNvPr>
            <p:cNvSpPr/>
            <p:nvPr/>
          </p:nvSpPr>
          <p:spPr>
            <a:xfrm>
              <a:off x="32847150" y="6987167"/>
              <a:ext cx="10278248" cy="723288"/>
            </a:xfrm>
            <a:prstGeom prst="rect">
              <a:avLst/>
            </a:prstGeom>
            <a:solidFill>
              <a:srgbClr val="58258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r>
                <a:rPr lang="en-US" sz="4000">
                  <a:latin typeface="Arial"/>
                  <a:cs typeface="Arial"/>
                </a:rPr>
                <a:t>  Results – Quantitative</a:t>
              </a:r>
              <a:endParaRPr lang="en-GB" sz="4000">
                <a:latin typeface="Arial"/>
                <a:cs typeface="Arial"/>
              </a:endParaRPr>
            </a:p>
          </p:txBody>
        </p:sp>
      </p:grpSp>
      <p:graphicFrame>
        <p:nvGraphicFramePr>
          <p:cNvPr id="754" name="Table 753">
            <a:extLst>
              <a:ext uri="{FF2B5EF4-FFF2-40B4-BE49-F238E27FC236}">
                <a16:creationId xmlns:a16="http://schemas.microsoft.com/office/drawing/2014/main" id="{8F9D0155-EED0-760C-35C9-342041FDE9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7561524"/>
              </p:ext>
            </p:extLst>
          </p:nvPr>
        </p:nvGraphicFramePr>
        <p:xfrm>
          <a:off x="33485003" y="-5851047"/>
          <a:ext cx="9970012" cy="478753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69515">
                  <a:extLst>
                    <a:ext uri="{9D8B030D-6E8A-4147-A177-3AD203B41FA5}">
                      <a16:colId xmlns:a16="http://schemas.microsoft.com/office/drawing/2014/main" val="1630955469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4231983777"/>
                    </a:ext>
                  </a:extLst>
                </a:gridCol>
                <a:gridCol w="771616">
                  <a:extLst>
                    <a:ext uri="{9D8B030D-6E8A-4147-A177-3AD203B41FA5}">
                      <a16:colId xmlns:a16="http://schemas.microsoft.com/office/drawing/2014/main" val="1377314335"/>
                    </a:ext>
                  </a:extLst>
                </a:gridCol>
                <a:gridCol w="919198">
                  <a:extLst>
                    <a:ext uri="{9D8B030D-6E8A-4147-A177-3AD203B41FA5}">
                      <a16:colId xmlns:a16="http://schemas.microsoft.com/office/drawing/2014/main" val="2170381431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4023618873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403598174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3887033755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4254249465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721455201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1946911575"/>
                    </a:ext>
                  </a:extLst>
                </a:gridCol>
                <a:gridCol w="809109">
                  <a:extLst>
                    <a:ext uri="{9D8B030D-6E8A-4147-A177-3AD203B41FA5}">
                      <a16:colId xmlns:a16="http://schemas.microsoft.com/office/drawing/2014/main" val="2782570862"/>
                    </a:ext>
                  </a:extLst>
                </a:gridCol>
              </a:tblGrid>
              <a:tr h="489857">
                <a:tc>
                  <a:txBody>
                    <a:bodyPr/>
                    <a:lstStyle/>
                    <a:p>
                      <a:pPr algn="ctr"/>
                      <a:r>
                        <a:rPr lang="en-US" sz="1800" b="1"/>
                        <a:t>Dataset</a:t>
                      </a:r>
                      <a:endParaRPr lang="en-GB" sz="1800" b="1"/>
                    </a:p>
                  </a:txBody>
                  <a:tcPr anchor="ctr">
                    <a:solidFill>
                      <a:srgbClr val="CCAB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/>
                        <a:t>Method</a:t>
                      </a:r>
                      <a:endParaRPr lang="en-GB" sz="1800" b="1"/>
                    </a:p>
                  </a:txBody>
                  <a:tcPr anchor="ctr">
                    <a:solidFill>
                      <a:srgbClr val="CCABE7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1800" b="1"/>
                        <a:t>Scale-invariant RMSE ↓</a:t>
                      </a:r>
                      <a:endParaRPr lang="en-GB" sz="1800" b="1"/>
                    </a:p>
                  </a:txBody>
                  <a:tcPr anchor="ctr"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solidFill>
                      <a:srgbClr val="CCABE7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1800" b="1"/>
                        <a:t>Angular Error ↓</a:t>
                      </a:r>
                      <a:endParaRPr lang="en-GB" sz="1800" b="1"/>
                    </a:p>
                  </a:txBody>
                  <a:tcPr anchor="ctr"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solidFill>
                      <a:srgbClr val="CCABE7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1800" b="1"/>
                        <a:t>Normalized RMSE ↓</a:t>
                      </a:r>
                      <a:endParaRPr lang="en-GB" sz="1800" b="1"/>
                    </a:p>
                  </a:txBody>
                  <a:tcPr anchor="ctr"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solidFill>
                      <a:srgbClr val="CCAB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214552"/>
                  </a:ext>
                </a:extLst>
              </a:tr>
              <a:tr h="256659"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Diffuse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Matte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Mirror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Diffuse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Matte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Mirror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Diffuse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Matte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Mirror</a:t>
                      </a:r>
                      <a:endParaRPr lang="en-GB" sz="1800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5490001"/>
                  </a:ext>
                </a:extLst>
              </a:tr>
              <a:tr h="256659">
                <a:tc rowSpan="5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StyleLight [1]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0.13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0.31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0.55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4.24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4.74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6.78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0.23</a:t>
                      </a:r>
                      <a:endParaRPr lang="en-GB" sz="180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0.40</a:t>
                      </a:r>
                      <a:endParaRPr lang="en-GB" sz="180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0.51</a:t>
                      </a:r>
                      <a:endParaRPr lang="en-GB" sz="1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7877998"/>
                  </a:ext>
                </a:extLst>
              </a:tr>
              <a:tr h="252950">
                <a:tc vMerge="1">
                  <a:txBody>
                    <a:bodyPr/>
                    <a:lstStyle/>
                    <a:p>
                      <a:pPr algn="ctr"/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SDXL with (1)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0.20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0.45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0.72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5.87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6.20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8.28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0.32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0.47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0.51</a:t>
                      </a:r>
                      <a:endParaRPr lang="en-GB" sz="1800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3399732"/>
                  </a:ext>
                </a:extLst>
              </a:tr>
              <a:tr h="258030">
                <a:tc vMerge="1">
                  <a:txBody>
                    <a:bodyPr/>
                    <a:lstStyle/>
                    <a:p>
                      <a:pPr algn="ctr"/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SDXL with (1+2)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0.15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0.39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0.67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3.58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4.55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7.05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0.25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0.41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0.47</a:t>
                      </a:r>
                      <a:endParaRPr lang="en-GB" sz="1800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771687"/>
                  </a:ext>
                </a:extLst>
              </a:tr>
              <a:tr h="237710">
                <a:tc vMerge="1">
                  <a:txBody>
                    <a:bodyPr/>
                    <a:lstStyle/>
                    <a:p>
                      <a:pPr algn="ctr"/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SDXL with (1+3)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0.15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0.38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0.65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3.47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3.86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6.15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0.25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0.40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0.45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2224312"/>
                  </a:ext>
                </a:extLst>
              </a:tr>
              <a:tr h="251257">
                <a:tc vMerge="1">
                  <a:txBody>
                    <a:bodyPr/>
                    <a:lstStyle/>
                    <a:p>
                      <a:pPr algn="ctr"/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>
                          <a:solidFill>
                            <a:srgbClr val="C00000"/>
                          </a:solidFill>
                        </a:rPr>
                        <a:t>Ours (1+2+3)</a:t>
                      </a:r>
                      <a:endParaRPr lang="en-GB" sz="1800" b="1">
                        <a:solidFill>
                          <a:srgbClr val="C00000"/>
                        </a:solidFill>
                      </a:endParaRPr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0.14</a:t>
                      </a:r>
                      <a:endParaRPr lang="en-GB" sz="180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0.33</a:t>
                      </a:r>
                      <a:endParaRPr lang="en-GB" sz="180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0.60</a:t>
                      </a:r>
                      <a:endParaRPr lang="en-GB" sz="180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2.14</a:t>
                      </a:r>
                      <a:endParaRPr lang="en-GB" sz="1800" b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3.42</a:t>
                      </a:r>
                      <a:endParaRPr lang="en-GB" sz="1800" b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/>
                        <a:t>5.94</a:t>
                      </a:r>
                      <a:endParaRPr lang="en-GB" sz="1800" b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0.20</a:t>
                      </a:r>
                      <a:endParaRPr lang="en-GB" sz="1800" b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0.36</a:t>
                      </a:r>
                      <a:endParaRPr lang="en-GB" sz="1800" b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0.43</a:t>
                      </a:r>
                      <a:endParaRPr lang="en-GB" sz="1800" b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8377503"/>
                  </a:ext>
                </a:extLst>
              </a:tr>
              <a:tr h="256659">
                <a:tc rowSpan="5"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StyleLight [1]</a:t>
                      </a:r>
                      <a:endParaRPr lang="en-GB" sz="180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0.17</a:t>
                      </a:r>
                      <a:endParaRPr lang="en-GB" sz="1800" b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0.44</a:t>
                      </a:r>
                      <a:endParaRPr lang="en-GB" sz="1800" b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0.64</a:t>
                      </a:r>
                      <a:endParaRPr lang="en-GB" sz="1800" b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3.53</a:t>
                      </a:r>
                      <a:endParaRPr lang="en-GB" sz="1800" b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4.44</a:t>
                      </a:r>
                      <a:endParaRPr lang="en-GB" sz="1800" b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7.12</a:t>
                      </a:r>
                      <a:endParaRPr lang="en-GB" sz="180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0.23</a:t>
                      </a:r>
                      <a:endParaRPr lang="en-GB" sz="180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0.41</a:t>
                      </a:r>
                      <a:endParaRPr lang="en-GB" sz="180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0.49</a:t>
                      </a:r>
                      <a:endParaRPr lang="en-GB" sz="180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201553037"/>
                  </a:ext>
                </a:extLst>
              </a:tr>
              <a:tr h="256659">
                <a:tc vMerge="1">
                  <a:txBody>
                    <a:bodyPr/>
                    <a:lstStyle/>
                    <a:p>
                      <a:pPr algn="ctr"/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/>
                        <a:t>SDXL with (1)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0.22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0.59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0.80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2.98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4.25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5.74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0.30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0.50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0.54</a:t>
                      </a:r>
                      <a:endParaRPr lang="en-GB" sz="1800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506060"/>
                  </a:ext>
                </a:extLst>
              </a:tr>
              <a:tr h="256659">
                <a:tc vMerge="1">
                  <a:txBody>
                    <a:bodyPr/>
                    <a:lstStyle/>
                    <a:p>
                      <a:pPr algn="ctr"/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/>
                        <a:t>SDXL with (1+2)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0.16</a:t>
                      </a:r>
                      <a:endParaRPr lang="en-GB" sz="180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0.50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0.73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2.57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4.18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5.31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0.22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0.44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0.50</a:t>
                      </a:r>
                      <a:endParaRPr lang="en-GB" sz="1800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7141626"/>
                  </a:ext>
                </a:extLst>
              </a:tr>
              <a:tr h="256659">
                <a:tc vMerge="1">
                  <a:txBody>
                    <a:bodyPr/>
                    <a:lstStyle/>
                    <a:p>
                      <a:pPr algn="ctr"/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/>
                        <a:t>SDXL with (1+3)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0.16</a:t>
                      </a:r>
                      <a:endParaRPr lang="en-GB" sz="180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0.50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0.72</a:t>
                      </a:r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2.35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3.56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4.43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0.24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0.43</a:t>
                      </a:r>
                      <a:endParaRPr lang="en-GB" sz="1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0.47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5947819"/>
                  </a:ext>
                </a:extLst>
              </a:tr>
              <a:tr h="256659">
                <a:tc vMerge="1">
                  <a:txBody>
                    <a:bodyPr/>
                    <a:lstStyle/>
                    <a:p>
                      <a:pPr algn="ctr"/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>
                          <a:solidFill>
                            <a:srgbClr val="C00000"/>
                          </a:solidFill>
                        </a:rPr>
                        <a:t>Ours (1+2+3)</a:t>
                      </a:r>
                      <a:endParaRPr lang="en-GB" sz="1800" b="1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0.14</a:t>
                      </a:r>
                      <a:endParaRPr lang="en-GB" sz="18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0.45</a:t>
                      </a:r>
                      <a:endParaRPr lang="en-GB" sz="180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0.66</a:t>
                      </a:r>
                      <a:endParaRPr lang="en-GB" sz="180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2.14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3.60</a:t>
                      </a:r>
                      <a:endParaRPr lang="en-GB" sz="1800" b="0"/>
                    </a:p>
                  </a:txBody>
                  <a:tcPr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4.29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0.20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0.39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/>
                        <a:t>0.43</a:t>
                      </a:r>
                      <a:endParaRPr lang="en-GB" sz="1800" b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873254"/>
                  </a:ext>
                </a:extLst>
              </a:tr>
            </a:tbl>
          </a:graphicData>
        </a:graphic>
      </p:graphicFrame>
      <p:sp>
        <p:nvSpPr>
          <p:cNvPr id="755" name="TextBox 754">
            <a:extLst>
              <a:ext uri="{FF2B5EF4-FFF2-40B4-BE49-F238E27FC236}">
                <a16:creationId xmlns:a16="http://schemas.microsoft.com/office/drawing/2014/main" id="{BB146D77-E085-2E5C-6775-F7931A291DFB}"/>
              </a:ext>
            </a:extLst>
          </p:cNvPr>
          <p:cNvSpPr txBox="1"/>
          <p:nvPr/>
        </p:nvSpPr>
        <p:spPr>
          <a:xfrm rot="16200000">
            <a:off x="33216269" y="-3857985"/>
            <a:ext cx="1404552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MS PGothic"/>
                <a:cs typeface="Arial"/>
              </a:rPr>
              <a:t>Laval Indoor</a:t>
            </a:r>
            <a:endParaRPr lang="en-GB" sz="1600" b="1">
              <a:latin typeface="Arial"/>
              <a:ea typeface="MS PGothic"/>
              <a:cs typeface="Arial"/>
            </a:endParaRPr>
          </a:p>
        </p:txBody>
      </p:sp>
      <p:sp>
        <p:nvSpPr>
          <p:cNvPr id="756" name="TextBox 755">
            <a:extLst>
              <a:ext uri="{FF2B5EF4-FFF2-40B4-BE49-F238E27FC236}">
                <a16:creationId xmlns:a16="http://schemas.microsoft.com/office/drawing/2014/main" id="{CD948942-B875-D2EA-0950-FB4395CC0D0B}"/>
              </a:ext>
            </a:extLst>
          </p:cNvPr>
          <p:cNvSpPr txBox="1"/>
          <p:nvPr/>
        </p:nvSpPr>
        <p:spPr>
          <a:xfrm rot="16200000">
            <a:off x="33286369" y="-1966959"/>
            <a:ext cx="1289135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MS PGothic"/>
                <a:cs typeface="Arial"/>
              </a:rPr>
              <a:t>Poly Haven</a:t>
            </a:r>
            <a:endParaRPr lang="en-GB" sz="1600" b="1">
              <a:latin typeface="Arial"/>
              <a:ea typeface="MS PGothic"/>
              <a:cs typeface="Arial"/>
            </a:endParaRPr>
          </a:p>
        </p:txBody>
      </p:sp>
      <p:sp>
        <p:nvSpPr>
          <p:cNvPr id="757" name="TextBox 756">
            <a:extLst>
              <a:ext uri="{FF2B5EF4-FFF2-40B4-BE49-F238E27FC236}">
                <a16:creationId xmlns:a16="http://schemas.microsoft.com/office/drawing/2014/main" id="{1F11F45F-4F6A-71F3-458C-B3FAFDC983EE}"/>
              </a:ext>
            </a:extLst>
          </p:cNvPr>
          <p:cNvSpPr txBox="1"/>
          <p:nvPr/>
        </p:nvSpPr>
        <p:spPr>
          <a:xfrm>
            <a:off x="32932723" y="1110386"/>
            <a:ext cx="9970447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>
                <a:latin typeface="Arial"/>
                <a:ea typeface="MS PGothic"/>
                <a:cs typeface="Arial"/>
              </a:rPr>
              <a:t>We render mirror, matte, and diffuse balls under the predicted HDR maps and compare them to the ground truth.</a:t>
            </a:r>
            <a:endParaRPr lang="en-US" sz="2400">
              <a:cs typeface="Arial" panose="020B0604020202020204" pitchFamily="34" charset="0"/>
            </a:endParaRPr>
          </a:p>
        </p:txBody>
      </p:sp>
      <p:sp>
        <p:nvSpPr>
          <p:cNvPr id="775" name="TextBox 774">
            <a:extLst>
              <a:ext uri="{FF2B5EF4-FFF2-40B4-BE49-F238E27FC236}">
                <a16:creationId xmlns:a16="http://schemas.microsoft.com/office/drawing/2014/main" id="{9F02A153-65B5-CAD6-78F3-31BB89E96B1A}"/>
              </a:ext>
            </a:extLst>
          </p:cNvPr>
          <p:cNvSpPr txBox="1"/>
          <p:nvPr/>
        </p:nvSpPr>
        <p:spPr>
          <a:xfrm>
            <a:off x="32970873" y="19824762"/>
            <a:ext cx="9815508" cy="16927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500">
                <a:latin typeface="Arial"/>
                <a:ea typeface="MS PGothic"/>
                <a:cs typeface="Arial"/>
              </a:rPr>
              <a:t>In-the-wild images from </a:t>
            </a:r>
            <a:r>
              <a:rPr lang="en-US" sz="1500" err="1">
                <a:latin typeface="Arial"/>
                <a:ea typeface="MS PGothic"/>
                <a:cs typeface="Arial"/>
              </a:rPr>
              <a:t>unsplash.com</a:t>
            </a:r>
            <a:endParaRPr lang="en-US" sz="1500">
              <a:latin typeface="Arial"/>
              <a:ea typeface="MS PGothic"/>
              <a:cs typeface="Arial"/>
            </a:endParaRPr>
          </a:p>
          <a:p>
            <a:r>
              <a:rPr lang="en-US" sz="1500">
                <a:latin typeface="Arial"/>
                <a:ea typeface="MS PGothic"/>
                <a:cs typeface="Arial"/>
              </a:rPr>
              <a:t>[1]</a:t>
            </a:r>
            <a:r>
              <a:rPr lang="th-TH" sz="1500">
                <a:latin typeface="Arial"/>
                <a:ea typeface="MS PGothic"/>
                <a:cs typeface="Cordia New"/>
              </a:rPr>
              <a:t> </a:t>
            </a:r>
            <a:r>
              <a:rPr lang="en-US" sz="1500" err="1">
                <a:latin typeface="Arial"/>
                <a:ea typeface="MS PGothic"/>
                <a:cs typeface="Arial"/>
              </a:rPr>
              <a:t>Guangcong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err="1">
                <a:latin typeface="Arial"/>
                <a:ea typeface="MS PGothic"/>
                <a:cs typeface="Arial"/>
              </a:rPr>
              <a:t>Stylelight</a:t>
            </a:r>
            <a:r>
              <a:rPr lang="en-US" sz="1500">
                <a:latin typeface="Arial"/>
                <a:ea typeface="MS PGothic"/>
                <a:cs typeface="Arial"/>
              </a:rPr>
              <a:t>: </a:t>
            </a:r>
            <a:r>
              <a:rPr lang="en-US" sz="1500" i="1" err="1">
                <a:latin typeface="Arial"/>
                <a:ea typeface="MS PGothic"/>
                <a:cs typeface="Arial"/>
              </a:rPr>
              <a:t>Hdr</a:t>
            </a:r>
            <a:r>
              <a:rPr lang="en-US" sz="1500" i="1">
                <a:latin typeface="Arial"/>
                <a:ea typeface="MS PGothic"/>
                <a:cs typeface="Arial"/>
              </a:rPr>
              <a:t> panorama generation for lighting estimation and editing</a:t>
            </a:r>
            <a:r>
              <a:rPr lang="en-US" sz="1500">
                <a:latin typeface="Arial"/>
                <a:ea typeface="MS PGothic"/>
                <a:cs typeface="Arial"/>
              </a:rPr>
              <a:t>. In proc. ECCV, 2022.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[2] </a:t>
            </a:r>
            <a:r>
              <a:rPr lang="en-US" sz="1500" err="1">
                <a:latin typeface="Arial"/>
                <a:ea typeface="MS PGothic"/>
                <a:cs typeface="Arial"/>
              </a:rPr>
              <a:t>Omri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i="1">
                <a:latin typeface="Arial"/>
                <a:ea typeface="MS PGothic"/>
                <a:cs typeface="Arial"/>
              </a:rPr>
              <a:t>Blended diffusion for text-driven editing of natural images</a:t>
            </a:r>
            <a:r>
              <a:rPr lang="en-US" sz="1500">
                <a:latin typeface="Arial"/>
                <a:ea typeface="MS PGothic"/>
                <a:cs typeface="Arial"/>
              </a:rPr>
              <a:t>. In proc. CVPR, 2022.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[3] </a:t>
            </a:r>
            <a:r>
              <a:rPr lang="en-US" sz="1500" err="1">
                <a:latin typeface="Arial"/>
                <a:ea typeface="MS PGothic"/>
                <a:cs typeface="Arial"/>
              </a:rPr>
              <a:t>Binxin</a:t>
            </a:r>
            <a:r>
              <a:rPr lang="en-US" sz="1500">
                <a:latin typeface="Arial"/>
                <a:ea typeface="MS PGothic"/>
                <a:cs typeface="Arial"/>
              </a:rPr>
              <a:t> et al., </a:t>
            </a:r>
            <a:r>
              <a:rPr lang="en-US" sz="1500" i="1">
                <a:latin typeface="Arial"/>
                <a:ea typeface="MS PGothic"/>
                <a:cs typeface="Arial"/>
              </a:rPr>
              <a:t>Paint by example: Exemplar-based image editing with diffusion models</a:t>
            </a:r>
            <a:r>
              <a:rPr lang="en-US" sz="1500">
                <a:latin typeface="Arial"/>
                <a:ea typeface="MS PGothic"/>
                <a:cs typeface="Arial"/>
              </a:rPr>
              <a:t>. In proc. CVPR, 2023.</a:t>
            </a:r>
          </a:p>
          <a:p>
            <a:r>
              <a:rPr lang="en-US" sz="1500">
                <a:latin typeface="Arial"/>
                <a:ea typeface="MS PGothic"/>
                <a:cs typeface="Arial"/>
              </a:rPr>
              <a:t>[4] Hu et al., </a:t>
            </a:r>
            <a:r>
              <a:rPr lang="fr-FR" sz="1500" i="1">
                <a:latin typeface="Arial"/>
                <a:ea typeface="MS PGothic"/>
                <a:cs typeface="Arial"/>
              </a:rPr>
              <a:t>IP-Adapter: </a:t>
            </a:r>
            <a:r>
              <a:rPr lang="fr-FR" sz="1500" i="1" err="1">
                <a:latin typeface="Arial"/>
                <a:ea typeface="MS PGothic"/>
                <a:cs typeface="Arial"/>
              </a:rPr>
              <a:t>Text</a:t>
            </a:r>
            <a:r>
              <a:rPr lang="fr-FR" sz="1500" i="1">
                <a:latin typeface="Arial"/>
                <a:ea typeface="MS PGothic"/>
                <a:cs typeface="Arial"/>
              </a:rPr>
              <a:t> compatible image prompt adapter for </a:t>
            </a:r>
            <a:r>
              <a:rPr lang="fr-FR" sz="1500" i="1" err="1">
                <a:latin typeface="Arial"/>
                <a:ea typeface="MS PGothic"/>
                <a:cs typeface="Arial"/>
              </a:rPr>
              <a:t>text-toimage</a:t>
            </a:r>
            <a:r>
              <a:rPr lang="fr-FR" sz="1500" i="1">
                <a:latin typeface="Arial"/>
                <a:ea typeface="MS PGothic"/>
                <a:cs typeface="Arial"/>
              </a:rPr>
              <a:t> diffusion </a:t>
            </a:r>
            <a:r>
              <a:rPr lang="fr-FR" sz="1500" i="1" err="1">
                <a:latin typeface="Arial"/>
                <a:ea typeface="MS PGothic"/>
                <a:cs typeface="Arial"/>
              </a:rPr>
              <a:t>models</a:t>
            </a:r>
            <a:r>
              <a:rPr lang="fr-FR" sz="1500">
                <a:latin typeface="Arial"/>
                <a:ea typeface="MS PGothic"/>
                <a:cs typeface="Arial"/>
              </a:rPr>
              <a:t>. 2023.</a:t>
            </a:r>
          </a:p>
          <a:p>
            <a:r>
              <a:rPr lang="fr-FR" sz="1500">
                <a:latin typeface="Arial"/>
                <a:ea typeface="MS PGothic"/>
                <a:cs typeface="Arial"/>
              </a:rPr>
              <a:t>[5] Meng et al., </a:t>
            </a:r>
            <a:r>
              <a:rPr lang="fr-FR" sz="1500" err="1">
                <a:latin typeface="Arial"/>
                <a:ea typeface="MS PGothic"/>
                <a:cs typeface="Arial"/>
              </a:rPr>
              <a:t>SDEdit</a:t>
            </a:r>
            <a:r>
              <a:rPr lang="fr-FR" sz="1500">
                <a:latin typeface="Arial"/>
                <a:ea typeface="MS PGothic"/>
                <a:cs typeface="Arial"/>
              </a:rPr>
              <a:t>: </a:t>
            </a:r>
            <a:r>
              <a:rPr lang="fr-FR" sz="1500" err="1">
                <a:latin typeface="Arial"/>
                <a:ea typeface="MS PGothic"/>
                <a:cs typeface="Arial"/>
              </a:rPr>
              <a:t>Guided</a:t>
            </a:r>
            <a:r>
              <a:rPr lang="fr-FR" sz="1500">
                <a:latin typeface="Arial"/>
                <a:ea typeface="MS PGothic"/>
                <a:cs typeface="Arial"/>
              </a:rPr>
              <a:t> Image </a:t>
            </a:r>
            <a:r>
              <a:rPr lang="fr-FR" sz="1500" err="1">
                <a:latin typeface="Arial"/>
                <a:ea typeface="MS PGothic"/>
                <a:cs typeface="Arial"/>
              </a:rPr>
              <a:t>Synthesis</a:t>
            </a:r>
            <a:r>
              <a:rPr lang="fr-FR" sz="1500">
                <a:latin typeface="Arial"/>
                <a:ea typeface="MS PGothic"/>
                <a:cs typeface="Arial"/>
              </a:rPr>
              <a:t> and Editing </a:t>
            </a:r>
            <a:r>
              <a:rPr lang="fr-FR" sz="1500" err="1">
                <a:latin typeface="Arial"/>
                <a:ea typeface="MS PGothic"/>
                <a:cs typeface="Arial"/>
              </a:rPr>
              <a:t>with</a:t>
            </a:r>
            <a:r>
              <a:rPr lang="fr-FR" sz="1500">
                <a:latin typeface="Arial"/>
                <a:ea typeface="MS PGothic"/>
                <a:cs typeface="Arial"/>
              </a:rPr>
              <a:t> </a:t>
            </a:r>
            <a:r>
              <a:rPr lang="fr-FR" sz="1500" err="1">
                <a:latin typeface="Arial"/>
                <a:ea typeface="MS PGothic"/>
                <a:cs typeface="Arial"/>
              </a:rPr>
              <a:t>Stochastic</a:t>
            </a:r>
            <a:r>
              <a:rPr lang="fr-FR" sz="1500">
                <a:latin typeface="Arial"/>
                <a:ea typeface="MS PGothic"/>
                <a:cs typeface="Arial"/>
              </a:rPr>
              <a:t> </a:t>
            </a:r>
            <a:r>
              <a:rPr lang="fr-FR" sz="1500" err="1">
                <a:latin typeface="Arial"/>
                <a:ea typeface="MS PGothic"/>
                <a:cs typeface="Arial"/>
              </a:rPr>
              <a:t>Differential</a:t>
            </a:r>
            <a:r>
              <a:rPr lang="fr-FR" sz="1500">
                <a:latin typeface="Arial"/>
                <a:ea typeface="MS PGothic"/>
                <a:cs typeface="Arial"/>
              </a:rPr>
              <a:t> Equations. ICLR, 2022.</a:t>
            </a:r>
          </a:p>
          <a:p>
            <a:endParaRPr lang="en-US" sz="1500">
              <a:latin typeface="Arial"/>
              <a:ea typeface="MS PGothic"/>
              <a:cs typeface="Arial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BBA9720-F64A-F314-888A-C620298D8A5E}"/>
              </a:ext>
            </a:extLst>
          </p:cNvPr>
          <p:cNvSpPr txBox="1"/>
          <p:nvPr/>
        </p:nvSpPr>
        <p:spPr>
          <a:xfrm>
            <a:off x="21995370" y="18620015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Ground truth</a:t>
            </a:r>
            <a:endParaRPr lang="en-GB" sz="1800" b="1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ADF70B-6BE9-9792-0B34-D9C9BAEAE761}"/>
              </a:ext>
            </a:extLst>
          </p:cNvPr>
          <p:cNvSpPr txBox="1"/>
          <p:nvPr/>
        </p:nvSpPr>
        <p:spPr>
          <a:xfrm>
            <a:off x="21995370" y="17347763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Input Image</a:t>
            </a:r>
            <a:endParaRPr lang="en-GB" sz="1800" b="1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B475BF6-6882-A82D-4D8A-5EBBB9A16BD0}"/>
              </a:ext>
            </a:extLst>
          </p:cNvPr>
          <p:cNvSpPr txBox="1"/>
          <p:nvPr/>
        </p:nvSpPr>
        <p:spPr>
          <a:xfrm>
            <a:off x="21995370" y="19509813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>
                <a:solidFill>
                  <a:srgbClr val="C00000"/>
                </a:solidFill>
              </a:rPr>
              <a:t>DiffusionLight</a:t>
            </a:r>
            <a:endParaRPr lang="en-GB" sz="1800" b="1">
              <a:solidFill>
                <a:srgbClr val="C0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27DDAC7-C61C-6012-36B3-D017D6626A4D}"/>
              </a:ext>
            </a:extLst>
          </p:cNvPr>
          <p:cNvSpPr txBox="1"/>
          <p:nvPr/>
        </p:nvSpPr>
        <p:spPr>
          <a:xfrm>
            <a:off x="21995370" y="20504238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/>
              <a:t>StyleLight</a:t>
            </a:r>
            <a:r>
              <a:rPr lang="en-US" sz="1800" b="1"/>
              <a:t> [1]</a:t>
            </a:r>
            <a:endParaRPr lang="en-GB" sz="1800" b="1"/>
          </a:p>
        </p:txBody>
      </p:sp>
      <p:pic>
        <p:nvPicPr>
          <p:cNvPr id="36" name="Picture 66">
            <a:extLst>
              <a:ext uri="{FF2B5EF4-FFF2-40B4-BE49-F238E27FC236}">
                <a16:creationId xmlns:a16="http://schemas.microsoft.com/office/drawing/2014/main" id="{41AF1991-E609-304A-59B7-30420B96B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5134" y="16755604"/>
            <a:ext cx="1531105" cy="114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6">
            <a:extLst>
              <a:ext uri="{FF2B5EF4-FFF2-40B4-BE49-F238E27FC236}">
                <a16:creationId xmlns:a16="http://schemas.microsoft.com/office/drawing/2014/main" id="{0595366A-988B-DA1E-D016-A339C849B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3506" y="16755604"/>
            <a:ext cx="1534860" cy="115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06">
            <a:extLst>
              <a:ext uri="{FF2B5EF4-FFF2-40B4-BE49-F238E27FC236}">
                <a16:creationId xmlns:a16="http://schemas.microsoft.com/office/drawing/2014/main" id="{325727F8-0FF5-35B1-8537-48426F5081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9127" y="16755604"/>
            <a:ext cx="1531105" cy="114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7" name="สี่เหลี่ยมผืนผ้า 213">
            <a:extLst>
              <a:ext uri="{FF2B5EF4-FFF2-40B4-BE49-F238E27FC236}">
                <a16:creationId xmlns:a16="http://schemas.microsoft.com/office/drawing/2014/main" id="{46BF0489-A9FC-4FC7-7ED6-0D831F59681B}"/>
              </a:ext>
            </a:extLst>
          </p:cNvPr>
          <p:cNvSpPr/>
          <p:nvPr/>
        </p:nvSpPr>
        <p:spPr>
          <a:xfrm>
            <a:off x="32782857" y="7512831"/>
            <a:ext cx="10241703" cy="1190970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839" name="สี่เหลี่ยมผืนผ้า 214">
            <a:extLst>
              <a:ext uri="{FF2B5EF4-FFF2-40B4-BE49-F238E27FC236}">
                <a16:creationId xmlns:a16="http://schemas.microsoft.com/office/drawing/2014/main" id="{E4873663-6C00-19A4-ABEA-C8052A028E56}"/>
              </a:ext>
            </a:extLst>
          </p:cNvPr>
          <p:cNvSpPr>
            <a:spLocks noChangeAspect="1"/>
          </p:cNvSpPr>
          <p:nvPr/>
        </p:nvSpPr>
        <p:spPr>
          <a:xfrm>
            <a:off x="32782857" y="7072195"/>
            <a:ext cx="10245600" cy="763200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000">
                <a:latin typeface="Arial"/>
                <a:cs typeface="Arial"/>
              </a:rPr>
              <a:t>  Results – In the Wild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5" name="สี่เหลี่ยมผืนผ้า 213">
            <a:extLst>
              <a:ext uri="{FF2B5EF4-FFF2-40B4-BE49-F238E27FC236}">
                <a16:creationId xmlns:a16="http://schemas.microsoft.com/office/drawing/2014/main" id="{6A91C231-9D0C-734A-5BDC-CA5297DB811D}"/>
              </a:ext>
            </a:extLst>
          </p:cNvPr>
          <p:cNvSpPr/>
          <p:nvPr/>
        </p:nvSpPr>
        <p:spPr>
          <a:xfrm>
            <a:off x="833218" y="8211232"/>
            <a:ext cx="10178358" cy="129975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48" name="สี่เหลี่ยมผืนผ้า 214">
            <a:extLst>
              <a:ext uri="{FF2B5EF4-FFF2-40B4-BE49-F238E27FC236}">
                <a16:creationId xmlns:a16="http://schemas.microsoft.com/office/drawing/2014/main" id="{25393A78-21F4-9ABA-CA58-82AF6AA9BF6D}"/>
              </a:ext>
            </a:extLst>
          </p:cNvPr>
          <p:cNvSpPr/>
          <p:nvPr/>
        </p:nvSpPr>
        <p:spPr>
          <a:xfrm>
            <a:off x="822746" y="8201755"/>
            <a:ext cx="10194889" cy="764594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Observations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059" name="TextBox 4302">
            <a:extLst>
              <a:ext uri="{FF2B5EF4-FFF2-40B4-BE49-F238E27FC236}">
                <a16:creationId xmlns:a16="http://schemas.microsoft.com/office/drawing/2014/main" id="{12B747BE-4088-A781-4756-FFEC29463000}"/>
              </a:ext>
            </a:extLst>
          </p:cNvPr>
          <p:cNvSpPr txBox="1"/>
          <p:nvPr/>
        </p:nvSpPr>
        <p:spPr>
          <a:xfrm>
            <a:off x="11583162" y="8782701"/>
            <a:ext cx="6672405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sz="2400">
                <a:solidFill>
                  <a:srgbClr val="000000"/>
                </a:solidFill>
                <a:latin typeface="Arial"/>
                <a:ea typeface="MS PGothic"/>
                <a:cs typeface="Arial"/>
              </a:rPr>
              <a:t>Built on a standard inpainting pipeline, we further condition SDXL with a depth map via ControlNet. This depth map includes a white circle from the inpainting mask and helps the ball consistently appear and fit the mask.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510" name="Rectangle: Rounded Corners 509">
            <a:extLst>
              <a:ext uri="{FF2B5EF4-FFF2-40B4-BE49-F238E27FC236}">
                <a16:creationId xmlns:a16="http://schemas.microsoft.com/office/drawing/2014/main" id="{5EC5EC91-23A5-6129-F197-007E1E96A6E9}"/>
              </a:ext>
            </a:extLst>
          </p:cNvPr>
          <p:cNvSpPr/>
          <p:nvPr/>
        </p:nvSpPr>
        <p:spPr>
          <a:xfrm>
            <a:off x="15984997" y="5295784"/>
            <a:ext cx="16336599" cy="558000"/>
          </a:xfrm>
          <a:prstGeom prst="roundRect">
            <a:avLst/>
          </a:prstGeom>
          <a:solidFill>
            <a:srgbClr val="CCE5FF"/>
          </a:solidFill>
          <a:ln>
            <a:solidFill>
              <a:srgbClr val="B9DB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800" b="1">
                <a:solidFill>
                  <a:srgbClr val="033E8A"/>
                </a:solidFill>
                <a:latin typeface="Arial"/>
                <a:cs typeface="Arial"/>
              </a:rPr>
              <a:t>1. Novel light estimation </a:t>
            </a:r>
            <a:r>
              <a:rPr lang="en-GB" sz="2800">
                <a:solidFill>
                  <a:srgbClr val="033E8A"/>
                </a:solidFill>
                <a:latin typeface="Arial"/>
                <a:cs typeface="Arial"/>
              </a:rPr>
              <a:t>for in-the-wild images by leveraging the prior in a pretrained diffusion model</a:t>
            </a:r>
          </a:p>
        </p:txBody>
      </p:sp>
      <p:sp>
        <p:nvSpPr>
          <p:cNvPr id="517" name="Rectangle: Rounded Corners 516">
            <a:extLst>
              <a:ext uri="{FF2B5EF4-FFF2-40B4-BE49-F238E27FC236}">
                <a16:creationId xmlns:a16="http://schemas.microsoft.com/office/drawing/2014/main" id="{021C9A62-AC37-467B-2CAA-32C83F679457}"/>
              </a:ext>
            </a:extLst>
          </p:cNvPr>
          <p:cNvSpPr/>
          <p:nvPr/>
        </p:nvSpPr>
        <p:spPr>
          <a:xfrm>
            <a:off x="15980420" y="5928387"/>
            <a:ext cx="16345752" cy="558000"/>
          </a:xfrm>
          <a:prstGeom prst="roundRect">
            <a:avLst/>
          </a:prstGeom>
          <a:solidFill>
            <a:srgbClr val="D4EDDA"/>
          </a:solidFill>
          <a:ln>
            <a:solidFill>
              <a:srgbClr val="C4E7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2800" b="1">
                <a:solidFill>
                  <a:srgbClr val="00450F"/>
                </a:solidFill>
                <a:latin typeface="Arial"/>
                <a:cs typeface="Arial"/>
              </a:rPr>
              <a:t>2. Iterative inpainting algorithm</a:t>
            </a:r>
            <a:r>
              <a:rPr lang="en-US" sz="2800">
                <a:solidFill>
                  <a:srgbClr val="00450F"/>
                </a:solidFill>
                <a:latin typeface="Arial"/>
                <a:cs typeface="Arial"/>
              </a:rPr>
              <a:t> for improving quality and consistency of chrome balls</a:t>
            </a:r>
            <a:endParaRPr lang="en-US" sz="6000"/>
          </a:p>
        </p:txBody>
      </p:sp>
      <p:sp>
        <p:nvSpPr>
          <p:cNvPr id="520" name="Rectangle: Rounded Corners 519">
            <a:extLst>
              <a:ext uri="{FF2B5EF4-FFF2-40B4-BE49-F238E27FC236}">
                <a16:creationId xmlns:a16="http://schemas.microsoft.com/office/drawing/2014/main" id="{0B026CA8-B720-C940-B8A4-4585D574989A}"/>
              </a:ext>
            </a:extLst>
          </p:cNvPr>
          <p:cNvSpPr/>
          <p:nvPr/>
        </p:nvSpPr>
        <p:spPr>
          <a:xfrm>
            <a:off x="15979056" y="6560990"/>
            <a:ext cx="16348480" cy="558000"/>
          </a:xfrm>
          <a:prstGeom prst="roundRect">
            <a:avLst/>
          </a:prstGeom>
          <a:solidFill>
            <a:srgbClr val="FFF3CD"/>
          </a:solidFill>
          <a:ln>
            <a:solidFill>
              <a:srgbClr val="FFEEB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2800" b="1">
                <a:solidFill>
                  <a:srgbClr val="846309"/>
                </a:solidFill>
                <a:latin typeface="Arial"/>
              </a:rPr>
              <a:t>3. </a:t>
            </a:r>
            <a:r>
              <a:rPr lang="en-US" sz="2800" b="1" err="1">
                <a:solidFill>
                  <a:srgbClr val="846309"/>
                </a:solidFill>
                <a:latin typeface="Arial"/>
              </a:rPr>
              <a:t>LoRA</a:t>
            </a:r>
            <a:r>
              <a:rPr lang="en-US" sz="2800" b="1">
                <a:solidFill>
                  <a:srgbClr val="846309"/>
                </a:solidFill>
                <a:latin typeface="Arial"/>
              </a:rPr>
              <a:t> training strategy </a:t>
            </a:r>
            <a:r>
              <a:rPr lang="en-US" sz="2800">
                <a:solidFill>
                  <a:srgbClr val="846309"/>
                </a:solidFill>
                <a:latin typeface="Arial"/>
              </a:rPr>
              <a:t>for exposure bracketing to produce HDR chrome balls</a:t>
            </a:r>
            <a:endParaRPr lang="en-GB" sz="6000">
              <a:latin typeface="Arial"/>
              <a:cs typeface="Arial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8AB00D1-8304-1FE8-F15C-F6785F464949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751" t="457" r="743" b="50046"/>
          <a:stretch/>
        </p:blipFill>
        <p:spPr>
          <a:xfrm>
            <a:off x="4249602" y="10435196"/>
            <a:ext cx="1096747" cy="1068831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465" name="Picture 464">
            <a:extLst>
              <a:ext uri="{FF2B5EF4-FFF2-40B4-BE49-F238E27FC236}">
                <a16:creationId xmlns:a16="http://schemas.microsoft.com/office/drawing/2014/main" id="{5A824E97-D264-F9AA-3071-DAEEFD19A36B}"/>
              </a:ext>
            </a:extLst>
          </p:cNvPr>
          <p:cNvPicPr>
            <a:picLocks noChangeAspect="1"/>
          </p:cNvPicPr>
          <p:nvPr/>
        </p:nvPicPr>
        <p:blipFill rotWithShape="1">
          <a:blip r:embed="rId31"/>
          <a:srcRect l="655" t="464" r="50252"/>
          <a:stretch/>
        </p:blipFill>
        <p:spPr>
          <a:xfrm>
            <a:off x="3139810" y="10435196"/>
            <a:ext cx="1096525" cy="1068831"/>
          </a:xfrm>
          <a:prstGeom prst="rect">
            <a:avLst/>
          </a:prstGeom>
          <a:ln>
            <a:noFill/>
          </a:ln>
          <a:effectLst/>
        </p:spPr>
      </p:pic>
      <p:sp>
        <p:nvSpPr>
          <p:cNvPr id="467" name="TextBox 466">
            <a:extLst>
              <a:ext uri="{FF2B5EF4-FFF2-40B4-BE49-F238E27FC236}">
                <a16:creationId xmlns:a16="http://schemas.microsoft.com/office/drawing/2014/main" id="{0EE96505-7B6F-5404-D316-5120BEC2140C}"/>
              </a:ext>
            </a:extLst>
          </p:cNvPr>
          <p:cNvSpPr txBox="1"/>
          <p:nvPr/>
        </p:nvSpPr>
        <p:spPr>
          <a:xfrm>
            <a:off x="4145773" y="9890510"/>
            <a:ext cx="14394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/>
              <a:t>Stable </a:t>
            </a:r>
          </a:p>
          <a:p>
            <a:pPr algn="ctr"/>
            <a:r>
              <a:rPr lang="en-US" sz="1600" b="1"/>
              <a:t>Diffusion XL</a:t>
            </a:r>
          </a:p>
        </p:txBody>
      </p:sp>
      <p:sp>
        <p:nvSpPr>
          <p:cNvPr id="468" name="TextBox 467">
            <a:extLst>
              <a:ext uri="{FF2B5EF4-FFF2-40B4-BE49-F238E27FC236}">
                <a16:creationId xmlns:a16="http://schemas.microsoft.com/office/drawing/2014/main" id="{EFEB4CD8-A11E-9AD6-6238-57F24F1907F1}"/>
              </a:ext>
            </a:extLst>
          </p:cNvPr>
          <p:cNvSpPr txBox="1"/>
          <p:nvPr/>
        </p:nvSpPr>
        <p:spPr>
          <a:xfrm>
            <a:off x="2978544" y="9890866"/>
            <a:ext cx="1380338" cy="594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Blended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Diffusion [2]</a:t>
            </a:r>
          </a:p>
        </p:txBody>
      </p:sp>
      <p:pic>
        <p:nvPicPr>
          <p:cNvPr id="473" name="Picture 472">
            <a:extLst>
              <a:ext uri="{FF2B5EF4-FFF2-40B4-BE49-F238E27FC236}">
                <a16:creationId xmlns:a16="http://schemas.microsoft.com/office/drawing/2014/main" id="{75EF2481-022C-BEE3-6EFF-21E915FC4DBF}"/>
              </a:ext>
            </a:extLst>
          </p:cNvPr>
          <p:cNvPicPr>
            <a:picLocks noChangeAspect="1"/>
          </p:cNvPicPr>
          <p:nvPr/>
        </p:nvPicPr>
        <p:blipFill rotWithShape="1">
          <a:blip r:embed="rId32"/>
          <a:srcRect l="1157" t="75275" r="312" b="-235"/>
          <a:stretch/>
        </p:blipFill>
        <p:spPr>
          <a:xfrm>
            <a:off x="5359617" y="10442246"/>
            <a:ext cx="1088634" cy="1068326"/>
          </a:xfrm>
          <a:prstGeom prst="rect">
            <a:avLst/>
          </a:prstGeom>
          <a:ln>
            <a:noFill/>
          </a:ln>
          <a:effectLst/>
        </p:spPr>
      </p:pic>
      <p:sp>
        <p:nvSpPr>
          <p:cNvPr id="480" name="TextBox 479">
            <a:extLst>
              <a:ext uri="{FF2B5EF4-FFF2-40B4-BE49-F238E27FC236}">
                <a16:creationId xmlns:a16="http://schemas.microsoft.com/office/drawing/2014/main" id="{B60C681D-745F-9256-DCF5-E0BAD0E8AB39}"/>
              </a:ext>
            </a:extLst>
          </p:cNvPr>
          <p:cNvSpPr txBox="1"/>
          <p:nvPr/>
        </p:nvSpPr>
        <p:spPr>
          <a:xfrm>
            <a:off x="5366590" y="9890866"/>
            <a:ext cx="1088429" cy="5111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/>
              <a:t>Adobe</a:t>
            </a:r>
          </a:p>
          <a:p>
            <a:pPr algn="ctr"/>
            <a:r>
              <a:rPr lang="en-US" sz="1600" b="1"/>
              <a:t>Firefly</a:t>
            </a:r>
          </a:p>
        </p:txBody>
      </p:sp>
      <p:pic>
        <p:nvPicPr>
          <p:cNvPr id="492" name="Picture 491">
            <a:extLst>
              <a:ext uri="{FF2B5EF4-FFF2-40B4-BE49-F238E27FC236}">
                <a16:creationId xmlns:a16="http://schemas.microsoft.com/office/drawing/2014/main" id="{7DDFE914-3CA8-CF33-C618-083761D60FB0}"/>
              </a:ext>
            </a:extLst>
          </p:cNvPr>
          <p:cNvPicPr>
            <a:picLocks noChangeAspect="1"/>
          </p:cNvPicPr>
          <p:nvPr/>
        </p:nvPicPr>
        <p:blipFill rotWithShape="1">
          <a:blip r:embed="rId32"/>
          <a:srcRect l="907" t="50208" r="-372" b="24809"/>
          <a:stretch/>
        </p:blipFill>
        <p:spPr>
          <a:xfrm>
            <a:off x="6461518" y="10435196"/>
            <a:ext cx="1098953" cy="1069334"/>
          </a:xfrm>
          <a:prstGeom prst="rect">
            <a:avLst/>
          </a:prstGeom>
          <a:ln>
            <a:noFill/>
          </a:ln>
          <a:effectLst/>
        </p:spPr>
      </p:pic>
      <p:sp>
        <p:nvSpPr>
          <p:cNvPr id="494" name="TextBox 493">
            <a:extLst>
              <a:ext uri="{FF2B5EF4-FFF2-40B4-BE49-F238E27FC236}">
                <a16:creationId xmlns:a16="http://schemas.microsoft.com/office/drawing/2014/main" id="{6E2794DB-E060-3455-9E6C-146DEE4D9B30}"/>
              </a:ext>
            </a:extLst>
          </p:cNvPr>
          <p:cNvSpPr txBox="1"/>
          <p:nvPr/>
        </p:nvSpPr>
        <p:spPr>
          <a:xfrm>
            <a:off x="6524654" y="10128492"/>
            <a:ext cx="1111029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>
                <a:latin typeface="Arial"/>
                <a:ea typeface="MS PGothic"/>
                <a:cs typeface="Arial"/>
              </a:rPr>
              <a:t>DALL·E2 </a:t>
            </a:r>
            <a:endParaRPr lang="en-US" sz="1600" b="1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pic>
        <p:nvPicPr>
          <p:cNvPr id="495" name="Picture 494">
            <a:extLst>
              <a:ext uri="{FF2B5EF4-FFF2-40B4-BE49-F238E27FC236}">
                <a16:creationId xmlns:a16="http://schemas.microsoft.com/office/drawing/2014/main" id="{0F27307A-7D3B-9E9E-328B-A3798A85BBF9}"/>
              </a:ext>
            </a:extLst>
          </p:cNvPr>
          <p:cNvPicPr>
            <a:picLocks noChangeAspect="1"/>
          </p:cNvPicPr>
          <p:nvPr/>
        </p:nvPicPr>
        <p:blipFill rotWithShape="1">
          <a:blip r:embed="rId32"/>
          <a:srcRect l="535" t="127" b="74890"/>
          <a:stretch/>
        </p:blipFill>
        <p:spPr>
          <a:xfrm>
            <a:off x="7573739" y="10435196"/>
            <a:ext cx="1098953" cy="1069334"/>
          </a:xfrm>
          <a:prstGeom prst="rect">
            <a:avLst/>
          </a:prstGeom>
          <a:ln>
            <a:noFill/>
          </a:ln>
          <a:effectLst/>
        </p:spPr>
      </p:pic>
      <p:sp>
        <p:nvSpPr>
          <p:cNvPr id="498" name="TextBox 497">
            <a:extLst>
              <a:ext uri="{FF2B5EF4-FFF2-40B4-BE49-F238E27FC236}">
                <a16:creationId xmlns:a16="http://schemas.microsoft.com/office/drawing/2014/main" id="{9C362F4E-171E-E58F-2DCD-F0D4D5449318}"/>
              </a:ext>
            </a:extLst>
          </p:cNvPr>
          <p:cNvSpPr txBox="1"/>
          <p:nvPr/>
        </p:nvSpPr>
        <p:spPr>
          <a:xfrm>
            <a:off x="7449777" y="9890866"/>
            <a:ext cx="1437594" cy="59414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Paint-By-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Example [3]</a:t>
            </a:r>
          </a:p>
        </p:txBody>
      </p:sp>
      <p:pic>
        <p:nvPicPr>
          <p:cNvPr id="501" name="Picture 500">
            <a:extLst>
              <a:ext uri="{FF2B5EF4-FFF2-40B4-BE49-F238E27FC236}">
                <a16:creationId xmlns:a16="http://schemas.microsoft.com/office/drawing/2014/main" id="{4295ECC1-1567-919E-BB75-C62B553ED756}"/>
              </a:ext>
            </a:extLst>
          </p:cNvPr>
          <p:cNvPicPr>
            <a:picLocks noChangeAspect="1"/>
          </p:cNvPicPr>
          <p:nvPr/>
        </p:nvPicPr>
        <p:blipFill rotWithShape="1">
          <a:blip r:embed="rId32"/>
          <a:srcRect l="563" t="25173" r="-28" b="49844"/>
          <a:stretch/>
        </p:blipFill>
        <p:spPr>
          <a:xfrm>
            <a:off x="8685958" y="10435196"/>
            <a:ext cx="1098954" cy="1069335"/>
          </a:xfrm>
          <a:prstGeom prst="rect">
            <a:avLst/>
          </a:prstGeom>
          <a:ln>
            <a:noFill/>
          </a:ln>
          <a:effectLst/>
        </p:spPr>
      </p:pic>
      <p:sp>
        <p:nvSpPr>
          <p:cNvPr id="502" name="TextBox 501">
            <a:extLst>
              <a:ext uri="{FF2B5EF4-FFF2-40B4-BE49-F238E27FC236}">
                <a16:creationId xmlns:a16="http://schemas.microsoft.com/office/drawing/2014/main" id="{CF603AAC-3C58-4814-C988-CA03E6EC8054}"/>
              </a:ext>
            </a:extLst>
          </p:cNvPr>
          <p:cNvSpPr txBox="1"/>
          <p:nvPr/>
        </p:nvSpPr>
        <p:spPr>
          <a:xfrm>
            <a:off x="8604343" y="9862789"/>
            <a:ext cx="12285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IP-Adapter [4]</a:t>
            </a:r>
          </a:p>
        </p:txBody>
      </p:sp>
      <p:sp>
        <p:nvSpPr>
          <p:cNvPr id="503" name="TextBox 502">
            <a:extLst>
              <a:ext uri="{FF2B5EF4-FFF2-40B4-BE49-F238E27FC236}">
                <a16:creationId xmlns:a16="http://schemas.microsoft.com/office/drawing/2014/main" id="{194B1995-14CA-B574-4952-E69F975FC6EB}"/>
              </a:ext>
            </a:extLst>
          </p:cNvPr>
          <p:cNvSpPr txBox="1"/>
          <p:nvPr/>
        </p:nvSpPr>
        <p:spPr>
          <a:xfrm>
            <a:off x="1130133" y="10004427"/>
            <a:ext cx="1630301" cy="343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pic>
        <p:nvPicPr>
          <p:cNvPr id="504" name="Picture 503" descr="A reflection of a building in a mirror&#10;&#10;Description automatically generated">
            <a:extLst>
              <a:ext uri="{FF2B5EF4-FFF2-40B4-BE49-F238E27FC236}">
                <a16:creationId xmlns:a16="http://schemas.microsoft.com/office/drawing/2014/main" id="{C8DC1C7B-3D56-0E22-67B8-CEC4A51F86BF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0438097"/>
            <a:ext cx="1088842" cy="1065929"/>
          </a:xfrm>
          <a:prstGeom prst="rect">
            <a:avLst/>
          </a:prstGeom>
        </p:spPr>
      </p:pic>
      <p:sp>
        <p:nvSpPr>
          <p:cNvPr id="505" name="TextBox 504">
            <a:extLst>
              <a:ext uri="{FF2B5EF4-FFF2-40B4-BE49-F238E27FC236}">
                <a16:creationId xmlns:a16="http://schemas.microsoft.com/office/drawing/2014/main" id="{A8EAC864-F79E-D14D-5BD4-045BA4FEB557}"/>
              </a:ext>
            </a:extLst>
          </p:cNvPr>
          <p:cNvSpPr txBox="1"/>
          <p:nvPr/>
        </p:nvSpPr>
        <p:spPr>
          <a:xfrm>
            <a:off x="9861106" y="10092484"/>
            <a:ext cx="943794" cy="4065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solidFill>
                  <a:srgbClr val="FF0000"/>
                </a:solidFill>
                <a:latin typeface="Arial"/>
                <a:ea typeface="Helvetica Neue Medium" panose="02000503000000020004" pitchFamily="2" charset="0"/>
                <a:cs typeface="Arial"/>
              </a:rPr>
              <a:t>Ours</a:t>
            </a:r>
          </a:p>
        </p:txBody>
      </p:sp>
      <p:pic>
        <p:nvPicPr>
          <p:cNvPr id="506" name="Picture 2" descr="Taj Mahal India Pictures | Download Free Images on Unsplash">
            <a:extLst>
              <a:ext uri="{FF2B5EF4-FFF2-40B4-BE49-F238E27FC236}">
                <a16:creationId xmlns:a16="http://schemas.microsoft.com/office/drawing/2014/main" id="{BBA204FD-A75E-78F7-A66C-789CBA8504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43" y="10295313"/>
            <a:ext cx="1965489" cy="132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7" name="Oval 506">
            <a:extLst>
              <a:ext uri="{FF2B5EF4-FFF2-40B4-BE49-F238E27FC236}">
                <a16:creationId xmlns:a16="http://schemas.microsoft.com/office/drawing/2014/main" id="{23505F27-7699-0B19-4758-7A8DB3EFE15B}"/>
              </a:ext>
            </a:extLst>
          </p:cNvPr>
          <p:cNvSpPr/>
          <p:nvPr/>
        </p:nvSpPr>
        <p:spPr>
          <a:xfrm>
            <a:off x="1704614" y="10695812"/>
            <a:ext cx="485164" cy="489945"/>
          </a:xfrm>
          <a:prstGeom prst="ellipse">
            <a:avLst/>
          </a:prstGeom>
          <a:noFill/>
          <a:ln>
            <a:solidFill>
              <a:srgbClr val="F804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C77B4FCF-70E7-881A-589B-820A6F91863A}"/>
              </a:ext>
            </a:extLst>
          </p:cNvPr>
          <p:cNvSpPr/>
          <p:nvPr/>
        </p:nvSpPr>
        <p:spPr>
          <a:xfrm>
            <a:off x="1669654" y="10658287"/>
            <a:ext cx="561716" cy="567251"/>
          </a:xfrm>
          <a:prstGeom prst="rect">
            <a:avLst/>
          </a:prstGeom>
          <a:noFill/>
          <a:ln>
            <a:solidFill>
              <a:srgbClr val="040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pic>
        <p:nvPicPr>
          <p:cNvPr id="569" name="Picture 568" descr="A room with chairs and tables&#10;&#10;Description automatically generated">
            <a:extLst>
              <a:ext uri="{FF2B5EF4-FFF2-40B4-BE49-F238E27FC236}">
                <a16:creationId xmlns:a16="http://schemas.microsoft.com/office/drawing/2014/main" id="{B20ECCC5-9FF8-D3C6-80CD-982018EEC3F6}"/>
              </a:ext>
            </a:extLst>
          </p:cNvPr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42" y="11654585"/>
            <a:ext cx="1965489" cy="1321944"/>
          </a:xfrm>
          <a:prstGeom prst="rect">
            <a:avLst/>
          </a:prstGeom>
        </p:spPr>
      </p:pic>
      <p:pic>
        <p:nvPicPr>
          <p:cNvPr id="571" name="Picture 570" descr="A train on the tracks with trees in the background&#10;&#10;Description automatically generated">
            <a:extLst>
              <a:ext uri="{FF2B5EF4-FFF2-40B4-BE49-F238E27FC236}">
                <a16:creationId xmlns:a16="http://schemas.microsoft.com/office/drawing/2014/main" id="{FC0C687E-7A38-A590-D7D5-C449D05B1F18}"/>
              </a:ext>
            </a:extLst>
          </p:cNvPr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41" y="13063142"/>
            <a:ext cx="1965489" cy="1321944"/>
          </a:xfrm>
          <a:prstGeom prst="rect">
            <a:avLst/>
          </a:prstGeom>
        </p:spPr>
      </p:pic>
      <p:pic>
        <p:nvPicPr>
          <p:cNvPr id="572" name="Picture 571" descr="A group of silver objects on a table&#10;&#10;Description automatically generated">
            <a:extLst>
              <a:ext uri="{FF2B5EF4-FFF2-40B4-BE49-F238E27FC236}">
                <a16:creationId xmlns:a16="http://schemas.microsoft.com/office/drawing/2014/main" id="{6B8B0AA3-D477-463A-933F-7DF4A238240A}"/>
              </a:ext>
            </a:extLst>
          </p:cNvPr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810" y="11769924"/>
            <a:ext cx="1100045" cy="1110885"/>
          </a:xfrm>
          <a:prstGeom prst="rect">
            <a:avLst/>
          </a:prstGeom>
        </p:spPr>
      </p:pic>
      <p:pic>
        <p:nvPicPr>
          <p:cNvPr id="573" name="Picture 572" descr="A room with a table and chairs&#10;&#10;Description automatically generated">
            <a:extLst>
              <a:ext uri="{FF2B5EF4-FFF2-40B4-BE49-F238E27FC236}">
                <a16:creationId xmlns:a16="http://schemas.microsoft.com/office/drawing/2014/main" id="{3EAC2ADF-476A-8724-D479-3BE6D27C4721}"/>
              </a:ext>
            </a:extLst>
          </p:cNvPr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498" y="11769924"/>
            <a:ext cx="1100045" cy="1110885"/>
          </a:xfrm>
          <a:prstGeom prst="rect">
            <a:avLst/>
          </a:prstGeom>
        </p:spPr>
      </p:pic>
      <p:pic>
        <p:nvPicPr>
          <p:cNvPr id="574" name="Picture 573" descr="A mirror ball on a chair&#10;&#10;Description automatically generated">
            <a:extLst>
              <a:ext uri="{FF2B5EF4-FFF2-40B4-BE49-F238E27FC236}">
                <a16:creationId xmlns:a16="http://schemas.microsoft.com/office/drawing/2014/main" id="{ADEAC05A-59AD-2B11-42B5-44DC59DADACE}"/>
              </a:ext>
            </a:extLst>
          </p:cNvPr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602" y="11769924"/>
            <a:ext cx="1100045" cy="1110885"/>
          </a:xfrm>
          <a:prstGeom prst="rect">
            <a:avLst/>
          </a:prstGeom>
        </p:spPr>
      </p:pic>
      <p:pic>
        <p:nvPicPr>
          <p:cNvPr id="580" name="Picture 579" descr="A large grey ball in a room&#10;&#10;Description automatically generated">
            <a:extLst>
              <a:ext uri="{FF2B5EF4-FFF2-40B4-BE49-F238E27FC236}">
                <a16:creationId xmlns:a16="http://schemas.microsoft.com/office/drawing/2014/main" id="{18C6A6BB-8B46-18EA-CEEF-B237D002C5FE}"/>
              </a:ext>
            </a:extLst>
          </p:cNvPr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290" y="11769924"/>
            <a:ext cx="1100045" cy="1110885"/>
          </a:xfrm>
          <a:prstGeom prst="rect">
            <a:avLst/>
          </a:prstGeom>
        </p:spPr>
      </p:pic>
      <p:pic>
        <p:nvPicPr>
          <p:cNvPr id="1024" name="Picture 1023" descr="A room with a round table and chairs&#10;&#10;Description automatically generated">
            <a:extLst>
              <a:ext uri="{FF2B5EF4-FFF2-40B4-BE49-F238E27FC236}">
                <a16:creationId xmlns:a16="http://schemas.microsoft.com/office/drawing/2014/main" id="{3E7DA8A3-DF19-B55B-3671-98AC2DBBB407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7394" y="11769924"/>
            <a:ext cx="1100045" cy="1110885"/>
          </a:xfrm>
          <a:prstGeom prst="rect">
            <a:avLst/>
          </a:prstGeom>
        </p:spPr>
      </p:pic>
      <p:pic>
        <p:nvPicPr>
          <p:cNvPr id="1025" name="Picture 1024" descr="A mirror ball on a table&#10;&#10;Description automatically generated">
            <a:extLst>
              <a:ext uri="{FF2B5EF4-FFF2-40B4-BE49-F238E27FC236}">
                <a16:creationId xmlns:a16="http://schemas.microsoft.com/office/drawing/2014/main" id="{F3A21C4F-59ED-80F0-4637-1B937B9FFC68}"/>
              </a:ext>
            </a:extLst>
          </p:cNvPr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706" y="11769924"/>
            <a:ext cx="1100045" cy="1110885"/>
          </a:xfrm>
          <a:prstGeom prst="rect">
            <a:avLst/>
          </a:prstGeom>
        </p:spPr>
      </p:pic>
      <p:pic>
        <p:nvPicPr>
          <p:cNvPr id="1026" name="Picture 1025" descr="A mirror ball in a room&#10;&#10;Description automatically generated">
            <a:extLst>
              <a:ext uri="{FF2B5EF4-FFF2-40B4-BE49-F238E27FC236}">
                <a16:creationId xmlns:a16="http://schemas.microsoft.com/office/drawing/2014/main" id="{AF25E21C-81A3-DA5D-A163-4533AF90D3C8}"/>
              </a:ext>
            </a:extLst>
          </p:cNvPr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1769924"/>
            <a:ext cx="1100045" cy="1110885"/>
          </a:xfrm>
          <a:prstGeom prst="rect">
            <a:avLst/>
          </a:prstGeom>
        </p:spPr>
      </p:pic>
      <p:pic>
        <p:nvPicPr>
          <p:cNvPr id="1034" name="Picture 1033" descr="A mirror ball with trees in the background&#10;&#10;Description automatically generated">
            <a:extLst>
              <a:ext uri="{FF2B5EF4-FFF2-40B4-BE49-F238E27FC236}">
                <a16:creationId xmlns:a16="http://schemas.microsoft.com/office/drawing/2014/main" id="{51861AB4-B8E6-55A9-1692-F5D179CC484A}"/>
              </a:ext>
            </a:extLst>
          </p:cNvPr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810" y="13220715"/>
            <a:ext cx="1100045" cy="1110886"/>
          </a:xfrm>
          <a:prstGeom prst="rect">
            <a:avLst/>
          </a:prstGeom>
        </p:spPr>
      </p:pic>
      <p:pic>
        <p:nvPicPr>
          <p:cNvPr id="1035" name="Picture 1034" descr="A tree with orange and yellow leaves&#10;&#10;Description automatically generated">
            <a:extLst>
              <a:ext uri="{FF2B5EF4-FFF2-40B4-BE49-F238E27FC236}">
                <a16:creationId xmlns:a16="http://schemas.microsoft.com/office/drawing/2014/main" id="{831C85AB-9219-79EB-BA4C-74D9498F14F3}"/>
              </a:ext>
            </a:extLst>
          </p:cNvPr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498" y="13220715"/>
            <a:ext cx="1100045" cy="1110886"/>
          </a:xfrm>
          <a:prstGeom prst="rect">
            <a:avLst/>
          </a:prstGeom>
        </p:spPr>
      </p:pic>
      <p:pic>
        <p:nvPicPr>
          <p:cNvPr id="1036" name="Picture 1035" descr="A silver ball with a red circle around it&#10;&#10;Description automatically generated">
            <a:extLst>
              <a:ext uri="{FF2B5EF4-FFF2-40B4-BE49-F238E27FC236}">
                <a16:creationId xmlns:a16="http://schemas.microsoft.com/office/drawing/2014/main" id="{32AC711D-DD5A-588F-8A94-2543ADCE62B7}"/>
              </a:ext>
            </a:extLst>
          </p:cNvPr>
          <p:cNvPicPr>
            <a:picLocks noChangeAspect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602" y="13220715"/>
            <a:ext cx="1100045" cy="1110886"/>
          </a:xfrm>
          <a:prstGeom prst="rect">
            <a:avLst/>
          </a:prstGeom>
        </p:spPr>
      </p:pic>
      <p:pic>
        <p:nvPicPr>
          <p:cNvPr id="1037" name="Picture 1036" descr="A reflection of a blue sky in a circle&#10;&#10;Description automatically generated">
            <a:extLst>
              <a:ext uri="{FF2B5EF4-FFF2-40B4-BE49-F238E27FC236}">
                <a16:creationId xmlns:a16="http://schemas.microsoft.com/office/drawing/2014/main" id="{DA563EBD-5B3F-2ACA-0EC5-1AE51228F4F0}"/>
              </a:ext>
            </a:extLst>
          </p:cNvPr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290" y="13220715"/>
            <a:ext cx="1100045" cy="1110886"/>
          </a:xfrm>
          <a:prstGeom prst="rect">
            <a:avLst/>
          </a:prstGeom>
        </p:spPr>
      </p:pic>
      <p:pic>
        <p:nvPicPr>
          <p:cNvPr id="1038" name="Picture 1037" descr="A mirror ball in a tunnel of trees&#10;&#10;Description automatically generated">
            <a:extLst>
              <a:ext uri="{FF2B5EF4-FFF2-40B4-BE49-F238E27FC236}">
                <a16:creationId xmlns:a16="http://schemas.microsoft.com/office/drawing/2014/main" id="{6CB5B8D7-A168-5A4D-729B-95C298EB0B19}"/>
              </a:ext>
            </a:extLst>
          </p:cNvPr>
          <p:cNvPicPr>
            <a:picLocks noChangeAspect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7394" y="13220715"/>
            <a:ext cx="1100045" cy="1110886"/>
          </a:xfrm>
          <a:prstGeom prst="rect">
            <a:avLst/>
          </a:prstGeom>
        </p:spPr>
      </p:pic>
      <p:pic>
        <p:nvPicPr>
          <p:cNvPr id="1039" name="Picture 1038" descr="A reflection of a reflection of a tree in a mirror&#10;&#10;Description automatically generated">
            <a:extLst>
              <a:ext uri="{FF2B5EF4-FFF2-40B4-BE49-F238E27FC236}">
                <a16:creationId xmlns:a16="http://schemas.microsoft.com/office/drawing/2014/main" id="{DD92646C-AF6D-51FF-AD64-77F1D9E5A7D9}"/>
              </a:ext>
            </a:extLst>
          </p:cNvPr>
          <p:cNvPicPr>
            <a:picLocks noChangeAspect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706" y="13220715"/>
            <a:ext cx="1100045" cy="1110886"/>
          </a:xfrm>
          <a:prstGeom prst="rect">
            <a:avLst/>
          </a:prstGeom>
        </p:spPr>
      </p:pic>
      <p:pic>
        <p:nvPicPr>
          <p:cNvPr id="1040" name="Picture 1039" descr="A mirror ball with trees in the background&#10;&#10;Description automatically generated">
            <a:extLst>
              <a:ext uri="{FF2B5EF4-FFF2-40B4-BE49-F238E27FC236}">
                <a16:creationId xmlns:a16="http://schemas.microsoft.com/office/drawing/2014/main" id="{2037D5A0-C2CB-3728-2886-A76633E8B69B}"/>
              </a:ext>
            </a:extLst>
          </p:cNvPr>
          <p:cNvPicPr>
            <a:picLocks noChangeAspect="1"/>
          </p:cNvPicPr>
          <p:nvPr/>
        </p:nvPicPr>
        <p:blipFill>
          <a:blip r:embed="rId5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188" y="13220715"/>
            <a:ext cx="1100045" cy="1110886"/>
          </a:xfrm>
          <a:prstGeom prst="rect">
            <a:avLst/>
          </a:prstGeom>
        </p:spPr>
      </p:pic>
      <p:sp>
        <p:nvSpPr>
          <p:cNvPr id="1041" name="Rectangle 1040">
            <a:extLst>
              <a:ext uri="{FF2B5EF4-FFF2-40B4-BE49-F238E27FC236}">
                <a16:creationId xmlns:a16="http://schemas.microsoft.com/office/drawing/2014/main" id="{22944EEA-BF31-3DF6-79A6-C033EDA10671}"/>
              </a:ext>
            </a:extLst>
          </p:cNvPr>
          <p:cNvSpPr/>
          <p:nvPr/>
        </p:nvSpPr>
        <p:spPr>
          <a:xfrm>
            <a:off x="9786714" y="10122734"/>
            <a:ext cx="1143509" cy="418409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>
              <a:latin typeface="Arial"/>
              <a:cs typeface="Arial"/>
            </a:endParaRPr>
          </a:p>
        </p:txBody>
      </p:sp>
      <p:sp>
        <p:nvSpPr>
          <p:cNvPr id="1050" name="TextBox 1049">
            <a:extLst>
              <a:ext uri="{FF2B5EF4-FFF2-40B4-BE49-F238E27FC236}">
                <a16:creationId xmlns:a16="http://schemas.microsoft.com/office/drawing/2014/main" id="{4AE3109A-662B-6281-E0B1-CC2242AFBD73}"/>
              </a:ext>
            </a:extLst>
          </p:cNvPr>
          <p:cNvSpPr txBox="1"/>
          <p:nvPr/>
        </p:nvSpPr>
        <p:spPr>
          <a:xfrm>
            <a:off x="32957402" y="19798855"/>
            <a:ext cx="184731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1600">
              <a:latin typeface="Arial"/>
              <a:ea typeface="MS PGothic"/>
              <a:cs typeface="Arial"/>
            </a:endParaRPr>
          </a:p>
        </p:txBody>
      </p:sp>
      <p:sp>
        <p:nvSpPr>
          <p:cNvPr id="456" name="TextBox 455">
            <a:extLst>
              <a:ext uri="{FF2B5EF4-FFF2-40B4-BE49-F238E27FC236}">
                <a16:creationId xmlns:a16="http://schemas.microsoft.com/office/drawing/2014/main" id="{F8A78AFC-CEE4-4E9F-DD86-6A5D477E4B9B}"/>
              </a:ext>
            </a:extLst>
          </p:cNvPr>
          <p:cNvSpPr txBox="1"/>
          <p:nvPr/>
        </p:nvSpPr>
        <p:spPr>
          <a:xfrm>
            <a:off x="912120" y="9025161"/>
            <a:ext cx="1013181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1. Existing diffusion models fail </a:t>
            </a:r>
            <a:r>
              <a:rPr lang="en-US" sz="2400">
                <a:latin typeface="Arial"/>
                <a:ea typeface="MS PGothic"/>
                <a:cs typeface="Arial"/>
              </a:rPr>
              <a:t>and often produce poor-quality chrome balls or </a:t>
            </a:r>
            <a:r>
              <a:rPr lang="en-US" sz="2400">
                <a:latin typeface="Arial"/>
                <a:ea typeface="MS PGothic"/>
                <a:cs typeface="Segoe UI"/>
              </a:rPr>
              <a:t>simply reconstruct the background without producing a ball.</a:t>
            </a:r>
            <a:endParaRPr lang="en-US">
              <a:cs typeface="Arial" panose="020B0604020202020204" pitchFamily="34" charset="0"/>
            </a:endParaRPr>
          </a:p>
        </p:txBody>
      </p:sp>
      <p:sp>
        <p:nvSpPr>
          <p:cNvPr id="457" name="TextBox 456">
            <a:extLst>
              <a:ext uri="{FF2B5EF4-FFF2-40B4-BE49-F238E27FC236}">
                <a16:creationId xmlns:a16="http://schemas.microsoft.com/office/drawing/2014/main" id="{FF368561-2BCC-42D0-48F0-BCC849A767B0}"/>
              </a:ext>
            </a:extLst>
          </p:cNvPr>
          <p:cNvSpPr txBox="1"/>
          <p:nvPr/>
        </p:nvSpPr>
        <p:spPr>
          <a:xfrm>
            <a:off x="936224" y="14772224"/>
            <a:ext cx="478469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2. Noise map still encodes semantics </a:t>
            </a:r>
            <a:r>
              <a:rPr lang="en-US" sz="2400">
                <a:latin typeface="Arial"/>
                <a:ea typeface="MS PGothic"/>
                <a:cs typeface="Segoe UI"/>
              </a:rPr>
              <a:t>in a very deterministic way. Some noise maps consistently lead to disco balls regardless of the input images, while </a:t>
            </a:r>
            <a:r>
              <a:rPr lang="en-US" sz="2400">
                <a:latin typeface="Arial"/>
                <a:ea typeface="MS PGothic"/>
                <a:cs typeface="Arial"/>
              </a:rPr>
              <a:t>a few “magic” noise maps always produce good results.</a:t>
            </a:r>
            <a:endParaRPr lang="en-US" sz="5850">
              <a:cs typeface="Arial"/>
            </a:endParaRPr>
          </a:p>
        </p:txBody>
      </p:sp>
      <p:sp>
        <p:nvSpPr>
          <p:cNvPr id="1087" name="TextBox 1086">
            <a:extLst>
              <a:ext uri="{FF2B5EF4-FFF2-40B4-BE49-F238E27FC236}">
                <a16:creationId xmlns:a16="http://schemas.microsoft.com/office/drawing/2014/main" id="{EA92B7D2-0881-E3D7-8DA7-25F11EE0ACA6}"/>
              </a:ext>
            </a:extLst>
          </p:cNvPr>
          <p:cNvSpPr txBox="1"/>
          <p:nvPr/>
        </p:nvSpPr>
        <p:spPr>
          <a:xfrm>
            <a:off x="6312374" y="18286758"/>
            <a:ext cx="458116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3.</a:t>
            </a:r>
            <a:r>
              <a:rPr lang="en-US" sz="2400">
                <a:latin typeface="Arial"/>
                <a:ea typeface="MS PGothic"/>
                <a:cs typeface="Segoe UI"/>
              </a:rPr>
              <a:t> 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Segoe UI"/>
              </a:rPr>
              <a:t>SDXL</a:t>
            </a:r>
            <a:r>
              <a:rPr lang="en-US" sz="24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 understands HDR</a:t>
            </a:r>
            <a:r>
              <a:rPr lang="en-US" sz="2400">
                <a:latin typeface="Arial"/>
                <a:ea typeface="MS PGothic"/>
                <a:cs typeface="Arial"/>
              </a:rPr>
              <a:t> </a:t>
            </a:r>
          </a:p>
          <a:p>
            <a:r>
              <a:rPr lang="en-US" sz="2400">
                <a:latin typeface="Arial"/>
                <a:ea typeface="MS PGothic"/>
                <a:cs typeface="Arial"/>
              </a:rPr>
              <a:t>despite being trained on LDR images. We found that</a:t>
            </a:r>
            <a:r>
              <a:rPr lang="en-US" sz="2400">
                <a:latin typeface="Arial"/>
                <a:ea typeface="MS PGothic"/>
                <a:cs typeface="Segoe UI"/>
              </a:rPr>
              <a:t> simply adding 'black dark' to the prompt can reduce exposure, </a:t>
            </a:r>
            <a:r>
              <a:rPr lang="en-US" sz="2400">
                <a:latin typeface="Arial"/>
                <a:ea typeface="MS PGothic"/>
                <a:cs typeface="Arial"/>
              </a:rPr>
              <a:t>bringing out the sun’s round shape.</a:t>
            </a:r>
            <a:endParaRPr lang="en-US" sz="2400">
              <a:cs typeface="Segoe UI"/>
            </a:endParaRPr>
          </a:p>
        </p:txBody>
      </p:sp>
      <p:sp>
        <p:nvSpPr>
          <p:cNvPr id="6" name="สี่เหลี่ยมผืนผ้า 214">
            <a:extLst>
              <a:ext uri="{FF2B5EF4-FFF2-40B4-BE49-F238E27FC236}">
                <a16:creationId xmlns:a16="http://schemas.microsoft.com/office/drawing/2014/main" id="{4D06EAEF-7EFF-40FD-D71B-0F36833D45BE}"/>
              </a:ext>
            </a:extLst>
          </p:cNvPr>
          <p:cNvSpPr/>
          <p:nvPr/>
        </p:nvSpPr>
        <p:spPr>
          <a:xfrm>
            <a:off x="11417331" y="15048090"/>
            <a:ext cx="10261994" cy="765308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Results </a:t>
            </a:r>
            <a:r>
              <a:rPr lang="en-US" sz="4400">
                <a:latin typeface="Arial"/>
                <a:cs typeface="Arial"/>
              </a:rPr>
              <a:t>– Laval Indoor Dataset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450" name="สี่เหลี่ยมผืนผ้า 214">
            <a:extLst>
              <a:ext uri="{FF2B5EF4-FFF2-40B4-BE49-F238E27FC236}">
                <a16:creationId xmlns:a16="http://schemas.microsoft.com/office/drawing/2014/main" id="{2A4A20B8-C5FD-1021-746E-C358372FFD5B}"/>
              </a:ext>
            </a:extLst>
          </p:cNvPr>
          <p:cNvSpPr/>
          <p:nvPr/>
        </p:nvSpPr>
        <p:spPr>
          <a:xfrm>
            <a:off x="11425693" y="7423334"/>
            <a:ext cx="20915671" cy="820839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 </a:t>
            </a:r>
            <a:r>
              <a:rPr lang="en-US" sz="4000">
                <a:latin typeface="Arial"/>
                <a:cs typeface="Arial"/>
              </a:rPr>
              <a:t>Methodology</a:t>
            </a:r>
            <a:endParaRPr lang="en-US" sz="40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585" name="Flowchart: Manual Operation 11">
            <a:extLst>
              <a:ext uri="{FF2B5EF4-FFF2-40B4-BE49-F238E27FC236}">
                <a16:creationId xmlns:a16="http://schemas.microsoft.com/office/drawing/2014/main" id="{D7751BF2-4F27-009C-81B8-732B41316B54}"/>
              </a:ext>
            </a:extLst>
          </p:cNvPr>
          <p:cNvSpPr/>
          <p:nvPr/>
        </p:nvSpPr>
        <p:spPr>
          <a:xfrm rot="16200000">
            <a:off x="14640103" y="11831778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cxnSp>
        <p:nvCxnSpPr>
          <p:cNvPr id="586" name="Straight Arrow Connector 585">
            <a:extLst>
              <a:ext uri="{FF2B5EF4-FFF2-40B4-BE49-F238E27FC236}">
                <a16:creationId xmlns:a16="http://schemas.microsoft.com/office/drawing/2014/main" id="{040C77E1-A78D-02A3-DE42-0D869EEE1B97}"/>
              </a:ext>
            </a:extLst>
          </p:cNvPr>
          <p:cNvCxnSpPr>
            <a:cxnSpLocks/>
          </p:cNvCxnSpPr>
          <p:nvPr/>
        </p:nvCxnSpPr>
        <p:spPr>
          <a:xfrm flipV="1">
            <a:off x="15091347" y="12953431"/>
            <a:ext cx="0" cy="108336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7" name="Straight Arrow Connector 586">
            <a:extLst>
              <a:ext uri="{FF2B5EF4-FFF2-40B4-BE49-F238E27FC236}">
                <a16:creationId xmlns:a16="http://schemas.microsoft.com/office/drawing/2014/main" id="{610C75E7-D13D-2BEB-A792-61693CEB9AA2}"/>
              </a:ext>
            </a:extLst>
          </p:cNvPr>
          <p:cNvCxnSpPr>
            <a:cxnSpLocks/>
          </p:cNvCxnSpPr>
          <p:nvPr/>
        </p:nvCxnSpPr>
        <p:spPr>
          <a:xfrm flipV="1">
            <a:off x="15306798" y="12888978"/>
            <a:ext cx="0" cy="108211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8" name="Straight Arrow Connector 587">
            <a:extLst>
              <a:ext uri="{FF2B5EF4-FFF2-40B4-BE49-F238E27FC236}">
                <a16:creationId xmlns:a16="http://schemas.microsoft.com/office/drawing/2014/main" id="{7F565329-CCFE-6435-47C1-F1EAE25C54CE}"/>
              </a:ext>
            </a:extLst>
          </p:cNvPr>
          <p:cNvCxnSpPr>
            <a:cxnSpLocks/>
          </p:cNvCxnSpPr>
          <p:nvPr/>
        </p:nvCxnSpPr>
        <p:spPr>
          <a:xfrm flipV="1">
            <a:off x="15539880" y="12826227"/>
            <a:ext cx="0" cy="132641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9" name="Flowchart: Manual Operation 12">
            <a:extLst>
              <a:ext uri="{FF2B5EF4-FFF2-40B4-BE49-F238E27FC236}">
                <a16:creationId xmlns:a16="http://schemas.microsoft.com/office/drawing/2014/main" id="{C40F8E08-4E17-F797-8382-6CFC657C1A83}"/>
              </a:ext>
            </a:extLst>
          </p:cNvPr>
          <p:cNvSpPr/>
          <p:nvPr/>
        </p:nvSpPr>
        <p:spPr>
          <a:xfrm rot="5400000">
            <a:off x="15533526" y="11831783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590" name="Flowchart: Manual Operation 13">
            <a:extLst>
              <a:ext uri="{FF2B5EF4-FFF2-40B4-BE49-F238E27FC236}">
                <a16:creationId xmlns:a16="http://schemas.microsoft.com/office/drawing/2014/main" id="{6D114FC9-1B7A-AC6C-0C74-2BBCA1EBCACA}"/>
              </a:ext>
            </a:extLst>
          </p:cNvPr>
          <p:cNvSpPr/>
          <p:nvPr/>
        </p:nvSpPr>
        <p:spPr>
          <a:xfrm rot="16200000">
            <a:off x="14665395" y="13667029"/>
            <a:ext cx="1333470" cy="893423"/>
          </a:xfrm>
          <a:prstGeom prst="flowChartManualOperation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592" name="TextBox 591">
            <a:extLst>
              <a:ext uri="{FF2B5EF4-FFF2-40B4-BE49-F238E27FC236}">
                <a16:creationId xmlns:a16="http://schemas.microsoft.com/office/drawing/2014/main" id="{5F50C17F-491E-D9CD-EEC8-D865A13BFA03}"/>
              </a:ext>
            </a:extLst>
          </p:cNvPr>
          <p:cNvSpPr txBox="1"/>
          <p:nvPr/>
        </p:nvSpPr>
        <p:spPr>
          <a:xfrm>
            <a:off x="12427374" y="12953670"/>
            <a:ext cx="893194" cy="646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200" b="1">
                <a:latin typeface="Arial"/>
                <a:ea typeface="MS PGothic"/>
                <a:cs typeface="Arial"/>
              </a:rPr>
              <a:t>Depth </a:t>
            </a:r>
            <a:endParaRPr lang="en-US" sz="5850" b="1">
              <a:ea typeface="MS PGothic"/>
              <a:cs typeface="Arial"/>
            </a:endParaRPr>
          </a:p>
          <a:p>
            <a:r>
              <a:rPr lang="en-US" sz="1200" b="1">
                <a:latin typeface="Arial"/>
                <a:ea typeface="MS PGothic"/>
                <a:cs typeface="Arial"/>
              </a:rPr>
              <a:t>Estimator</a:t>
            </a:r>
          </a:p>
          <a:p>
            <a:r>
              <a:rPr lang="en-US" sz="1200" b="1">
                <a:latin typeface="Arial"/>
                <a:ea typeface="MS PGothic"/>
                <a:cs typeface="Arial"/>
              </a:rPr>
              <a:t>(</a:t>
            </a:r>
            <a:r>
              <a:rPr lang="en-US" sz="1200" b="1" err="1">
                <a:latin typeface="Arial"/>
                <a:ea typeface="MS PGothic"/>
                <a:cs typeface="Arial"/>
              </a:rPr>
              <a:t>MiDaS</a:t>
            </a:r>
            <a:r>
              <a:rPr lang="en-US" sz="1200" b="1">
                <a:latin typeface="Arial"/>
                <a:ea typeface="MS PGothic"/>
                <a:cs typeface="Arial"/>
              </a:rPr>
              <a:t>)</a:t>
            </a:r>
            <a:endParaRPr lang="en-US" sz="1200" b="1">
              <a:cs typeface="Arial"/>
            </a:endParaRPr>
          </a:p>
        </p:txBody>
      </p:sp>
      <p:sp>
        <p:nvSpPr>
          <p:cNvPr id="593" name="TextBox 592">
            <a:extLst>
              <a:ext uri="{FF2B5EF4-FFF2-40B4-BE49-F238E27FC236}">
                <a16:creationId xmlns:a16="http://schemas.microsoft.com/office/drawing/2014/main" id="{C1767AC3-7427-E52A-E85D-667B2E9ED444}"/>
              </a:ext>
            </a:extLst>
          </p:cNvPr>
          <p:cNvSpPr txBox="1"/>
          <p:nvPr/>
        </p:nvSpPr>
        <p:spPr>
          <a:xfrm>
            <a:off x="11803723" y="11512278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cxnSp>
        <p:nvCxnSpPr>
          <p:cNvPr id="594" name="Straight Arrow Connector 593">
            <a:extLst>
              <a:ext uri="{FF2B5EF4-FFF2-40B4-BE49-F238E27FC236}">
                <a16:creationId xmlns:a16="http://schemas.microsoft.com/office/drawing/2014/main" id="{C0B90720-DC78-43A4-D499-28CA8B2F6FB1}"/>
              </a:ext>
            </a:extLst>
          </p:cNvPr>
          <p:cNvCxnSpPr>
            <a:cxnSpLocks/>
          </p:cNvCxnSpPr>
          <p:nvPr/>
        </p:nvCxnSpPr>
        <p:spPr>
          <a:xfrm>
            <a:off x="13055851" y="12108571"/>
            <a:ext cx="1722408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5" name="TextBox 594">
            <a:extLst>
              <a:ext uri="{FF2B5EF4-FFF2-40B4-BE49-F238E27FC236}">
                <a16:creationId xmlns:a16="http://schemas.microsoft.com/office/drawing/2014/main" id="{1BAD5C08-DF4F-8C08-4D31-D394B2D4D052}"/>
              </a:ext>
            </a:extLst>
          </p:cNvPr>
          <p:cNvSpPr txBox="1"/>
          <p:nvPr/>
        </p:nvSpPr>
        <p:spPr>
          <a:xfrm>
            <a:off x="14090479" y="10724574"/>
            <a:ext cx="3789983" cy="61555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“a perfect </a:t>
            </a:r>
            <a:r>
              <a:rPr lang="en-US" sz="18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mirrored</a:t>
            </a:r>
            <a:r>
              <a:rPr lang="en-US" sz="1600">
                <a:solidFill>
                  <a:schemeClr val="accent1">
                    <a:lumMod val="75000"/>
                  </a:schemeClr>
                </a:solidFill>
                <a:latin typeface="Consolas"/>
                <a:ea typeface="Helvetica Neue Medium" panose="02000503000000020004" pitchFamily="2" charset="0"/>
                <a:cs typeface="Arial"/>
              </a:rPr>
              <a:t> reflective chrome ball sphere”</a:t>
            </a:r>
          </a:p>
        </p:txBody>
      </p:sp>
      <p:sp>
        <p:nvSpPr>
          <p:cNvPr id="596" name="TextBox 595">
            <a:extLst>
              <a:ext uri="{FF2B5EF4-FFF2-40B4-BE49-F238E27FC236}">
                <a16:creationId xmlns:a16="http://schemas.microsoft.com/office/drawing/2014/main" id="{A8519F5C-D651-FB0F-4150-6E6B0D985C0A}"/>
              </a:ext>
            </a:extLst>
          </p:cNvPr>
          <p:cNvSpPr txBox="1"/>
          <p:nvPr/>
        </p:nvSpPr>
        <p:spPr>
          <a:xfrm>
            <a:off x="16953672" y="11536089"/>
            <a:ext cx="9947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Output</a:t>
            </a:r>
          </a:p>
        </p:txBody>
      </p:sp>
      <p:cxnSp>
        <p:nvCxnSpPr>
          <p:cNvPr id="599" name="Straight Arrow Connector 598">
            <a:extLst>
              <a:ext uri="{FF2B5EF4-FFF2-40B4-BE49-F238E27FC236}">
                <a16:creationId xmlns:a16="http://schemas.microsoft.com/office/drawing/2014/main" id="{A952D7AE-3A3B-EEAE-C931-AC7C65C4DFA4}"/>
              </a:ext>
            </a:extLst>
          </p:cNvPr>
          <p:cNvCxnSpPr>
            <a:cxnSpLocks/>
          </p:cNvCxnSpPr>
          <p:nvPr/>
        </p:nvCxnSpPr>
        <p:spPr>
          <a:xfrm>
            <a:off x="12427374" y="12799792"/>
            <a:ext cx="0" cy="981051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0" name="TextBox 599">
            <a:extLst>
              <a:ext uri="{FF2B5EF4-FFF2-40B4-BE49-F238E27FC236}">
                <a16:creationId xmlns:a16="http://schemas.microsoft.com/office/drawing/2014/main" id="{9DD91445-16EC-473E-1E2B-68852549EB53}"/>
              </a:ext>
            </a:extLst>
          </p:cNvPr>
          <p:cNvSpPr txBox="1"/>
          <p:nvPr/>
        </p:nvSpPr>
        <p:spPr>
          <a:xfrm>
            <a:off x="13058065" y="12196085"/>
            <a:ext cx="1747594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Inpainting mask</a:t>
            </a:r>
          </a:p>
        </p:txBody>
      </p:sp>
      <p:cxnSp>
        <p:nvCxnSpPr>
          <p:cNvPr id="603" name="Straight Arrow Connector 602">
            <a:extLst>
              <a:ext uri="{FF2B5EF4-FFF2-40B4-BE49-F238E27FC236}">
                <a16:creationId xmlns:a16="http://schemas.microsoft.com/office/drawing/2014/main" id="{D0FFB9DE-578D-1F0E-D7B7-0FBFC661A5A1}"/>
              </a:ext>
            </a:extLst>
          </p:cNvPr>
          <p:cNvCxnSpPr>
            <a:cxnSpLocks/>
          </p:cNvCxnSpPr>
          <p:nvPr/>
        </p:nvCxnSpPr>
        <p:spPr>
          <a:xfrm>
            <a:off x="14523189" y="14190236"/>
            <a:ext cx="280707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4" name="TextBox 603">
            <a:extLst>
              <a:ext uri="{FF2B5EF4-FFF2-40B4-BE49-F238E27FC236}">
                <a16:creationId xmlns:a16="http://schemas.microsoft.com/office/drawing/2014/main" id="{27210CA4-9DB7-4662-00F0-AB375C6A9ED6}"/>
              </a:ext>
            </a:extLst>
          </p:cNvPr>
          <p:cNvSpPr txBox="1"/>
          <p:nvPr/>
        </p:nvSpPr>
        <p:spPr>
          <a:xfrm>
            <a:off x="14954240" y="11987057"/>
            <a:ext cx="1598519" cy="461664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Stable </a:t>
            </a:r>
            <a:endParaRPr lang="en-US" sz="5850" b="1"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Diffusion XL </a:t>
            </a:r>
            <a:endParaRPr lang="en-US" sz="5850" b="1">
              <a:cs typeface="Arial"/>
            </a:endParaRPr>
          </a:p>
        </p:txBody>
      </p:sp>
      <p:cxnSp>
        <p:nvCxnSpPr>
          <p:cNvPr id="605" name="Straight Arrow Connector 604">
            <a:extLst>
              <a:ext uri="{FF2B5EF4-FFF2-40B4-BE49-F238E27FC236}">
                <a16:creationId xmlns:a16="http://schemas.microsoft.com/office/drawing/2014/main" id="{35B5C1C3-00E9-A493-C5C4-FA72EC43B522}"/>
              </a:ext>
            </a:extLst>
          </p:cNvPr>
          <p:cNvCxnSpPr>
            <a:cxnSpLocks/>
          </p:cNvCxnSpPr>
          <p:nvPr/>
        </p:nvCxnSpPr>
        <p:spPr>
          <a:xfrm>
            <a:off x="14624612" y="12608499"/>
            <a:ext cx="179284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6" name="Straight Arrow Connector 605">
            <a:extLst>
              <a:ext uri="{FF2B5EF4-FFF2-40B4-BE49-F238E27FC236}">
                <a16:creationId xmlns:a16="http://schemas.microsoft.com/office/drawing/2014/main" id="{52237B1E-6192-AD54-DB87-722499D1D71B}"/>
              </a:ext>
            </a:extLst>
          </p:cNvPr>
          <p:cNvCxnSpPr>
            <a:cxnSpLocks/>
          </p:cNvCxnSpPr>
          <p:nvPr/>
        </p:nvCxnSpPr>
        <p:spPr>
          <a:xfrm>
            <a:off x="14537130" y="12905799"/>
            <a:ext cx="112721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7" name="Straight Arrow Connector 606">
            <a:extLst>
              <a:ext uri="{FF2B5EF4-FFF2-40B4-BE49-F238E27FC236}">
                <a16:creationId xmlns:a16="http://schemas.microsoft.com/office/drawing/2014/main" id="{C12AF136-118E-C590-B30D-D495975EF524}"/>
              </a:ext>
            </a:extLst>
          </p:cNvPr>
          <p:cNvCxnSpPr>
            <a:cxnSpLocks/>
          </p:cNvCxnSpPr>
          <p:nvPr/>
        </p:nvCxnSpPr>
        <p:spPr>
          <a:xfrm flipH="1" flipV="1">
            <a:off x="14636038" y="12594285"/>
            <a:ext cx="0" cy="326089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8" name="Straight Arrow Connector 607">
            <a:extLst>
              <a:ext uri="{FF2B5EF4-FFF2-40B4-BE49-F238E27FC236}">
                <a16:creationId xmlns:a16="http://schemas.microsoft.com/office/drawing/2014/main" id="{A0F7CF92-4CF0-FC8B-FF67-477C84AA2CEA}"/>
              </a:ext>
            </a:extLst>
          </p:cNvPr>
          <p:cNvCxnSpPr>
            <a:cxnSpLocks/>
          </p:cNvCxnSpPr>
          <p:nvPr/>
        </p:nvCxnSpPr>
        <p:spPr>
          <a:xfrm>
            <a:off x="13917055" y="13369701"/>
            <a:ext cx="0" cy="403622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9" name="Straight Arrow Connector 608">
            <a:extLst>
              <a:ext uri="{FF2B5EF4-FFF2-40B4-BE49-F238E27FC236}">
                <a16:creationId xmlns:a16="http://schemas.microsoft.com/office/drawing/2014/main" id="{B5D1543F-4A4D-A6BF-B827-CDD57D1E14A2}"/>
              </a:ext>
            </a:extLst>
          </p:cNvPr>
          <p:cNvCxnSpPr>
            <a:cxnSpLocks/>
          </p:cNvCxnSpPr>
          <p:nvPr/>
        </p:nvCxnSpPr>
        <p:spPr>
          <a:xfrm>
            <a:off x="15753509" y="11348926"/>
            <a:ext cx="0" cy="43474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0" name="Picture 609">
            <a:extLst>
              <a:ext uri="{FF2B5EF4-FFF2-40B4-BE49-F238E27FC236}">
                <a16:creationId xmlns:a16="http://schemas.microsoft.com/office/drawing/2014/main" id="{457511BD-D083-EFEE-8F7F-0CB07406CA7E}"/>
              </a:ext>
            </a:extLst>
          </p:cNvPr>
          <p:cNvPicPr>
            <a:picLocks noChangeAspect="1"/>
          </p:cNvPicPr>
          <p:nvPr/>
        </p:nvPicPr>
        <p:blipFill rotWithShape="1">
          <a:blip r:embed="rId51"/>
          <a:srcRect l="14169" r="14169"/>
          <a:stretch/>
        </p:blipFill>
        <p:spPr>
          <a:xfrm>
            <a:off x="16924251" y="11830341"/>
            <a:ext cx="1064728" cy="930254"/>
          </a:xfrm>
          <a:prstGeom prst="rect">
            <a:avLst/>
          </a:prstGeom>
        </p:spPr>
      </p:pic>
      <p:pic>
        <p:nvPicPr>
          <p:cNvPr id="611" name="Picture 610">
            <a:extLst>
              <a:ext uri="{FF2B5EF4-FFF2-40B4-BE49-F238E27FC236}">
                <a16:creationId xmlns:a16="http://schemas.microsoft.com/office/drawing/2014/main" id="{EB55137E-7F59-124F-F797-18587E806431}"/>
              </a:ext>
            </a:extLst>
          </p:cNvPr>
          <p:cNvPicPr>
            <a:picLocks noChangeAspect="1"/>
          </p:cNvPicPr>
          <p:nvPr/>
        </p:nvPicPr>
        <p:blipFill rotWithShape="1">
          <a:blip r:embed="rId52"/>
          <a:srcRect l="9653" t="19019" r="9653" b="19239"/>
          <a:stretch/>
        </p:blipFill>
        <p:spPr>
          <a:xfrm>
            <a:off x="13409415" y="13816733"/>
            <a:ext cx="1063644" cy="814013"/>
          </a:xfrm>
          <a:prstGeom prst="rect">
            <a:avLst/>
          </a:prstGeom>
        </p:spPr>
      </p:pic>
      <p:pic>
        <p:nvPicPr>
          <p:cNvPr id="612" name="Picture 611">
            <a:extLst>
              <a:ext uri="{FF2B5EF4-FFF2-40B4-BE49-F238E27FC236}">
                <a16:creationId xmlns:a16="http://schemas.microsoft.com/office/drawing/2014/main" id="{415995A7-A92A-1902-0228-32CDA66E4B86}"/>
              </a:ext>
            </a:extLst>
          </p:cNvPr>
          <p:cNvPicPr>
            <a:picLocks noChangeAspect="1"/>
          </p:cNvPicPr>
          <p:nvPr/>
        </p:nvPicPr>
        <p:blipFill rotWithShape="1">
          <a:blip r:embed="rId26"/>
          <a:srcRect l="14015" r="14015"/>
          <a:stretch/>
        </p:blipFill>
        <p:spPr>
          <a:xfrm>
            <a:off x="11942856" y="11830359"/>
            <a:ext cx="1069319" cy="930268"/>
          </a:xfrm>
          <a:prstGeom prst="rect">
            <a:avLst/>
          </a:prstGeom>
        </p:spPr>
      </p:pic>
      <p:pic>
        <p:nvPicPr>
          <p:cNvPr id="613" name="Picture 612" descr="A white circle on a black background&#10;&#10;Description automatically generated">
            <a:extLst>
              <a:ext uri="{FF2B5EF4-FFF2-40B4-BE49-F238E27FC236}">
                <a16:creationId xmlns:a16="http://schemas.microsoft.com/office/drawing/2014/main" id="{B8091C9A-B759-11E3-2AAE-A76E2EAEF597}"/>
              </a:ext>
            </a:extLst>
          </p:cNvPr>
          <p:cNvPicPr>
            <a:picLocks noChangeAspect="1"/>
          </p:cNvPicPr>
          <p:nvPr/>
        </p:nvPicPr>
        <p:blipFill rotWithShape="1">
          <a:blip r:embed="rId5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2" t="19468" r="10867" b="17966"/>
          <a:stretch/>
        </p:blipFill>
        <p:spPr>
          <a:xfrm>
            <a:off x="13421582" y="12517047"/>
            <a:ext cx="1050638" cy="819924"/>
          </a:xfrm>
          <a:prstGeom prst="rect">
            <a:avLst/>
          </a:prstGeom>
        </p:spPr>
      </p:pic>
      <p:pic>
        <p:nvPicPr>
          <p:cNvPr id="614" name="Picture 613" descr="A person standing in a foggy area&#10;&#10;Description automatically generated">
            <a:extLst>
              <a:ext uri="{FF2B5EF4-FFF2-40B4-BE49-F238E27FC236}">
                <a16:creationId xmlns:a16="http://schemas.microsoft.com/office/drawing/2014/main" id="{AE659C42-EDF8-A0A1-AAB3-7265C233EE5F}"/>
              </a:ext>
            </a:extLst>
          </p:cNvPr>
          <p:cNvPicPr>
            <a:picLocks noChangeAspect="1"/>
          </p:cNvPicPr>
          <p:nvPr/>
        </p:nvPicPr>
        <p:blipFill rotWithShape="1">
          <a:blip r:embed="rId5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78" t="19279" r="10678" b="20187"/>
          <a:stretch/>
        </p:blipFill>
        <p:spPr>
          <a:xfrm>
            <a:off x="11954319" y="13816733"/>
            <a:ext cx="1057560" cy="814013"/>
          </a:xfrm>
          <a:prstGeom prst="rect">
            <a:avLst/>
          </a:prstGeom>
        </p:spPr>
      </p:pic>
      <p:cxnSp>
        <p:nvCxnSpPr>
          <p:cNvPr id="615" name="Straight Arrow Connector 614">
            <a:extLst>
              <a:ext uri="{FF2B5EF4-FFF2-40B4-BE49-F238E27FC236}">
                <a16:creationId xmlns:a16="http://schemas.microsoft.com/office/drawing/2014/main" id="{6D4DEAD8-D296-ED62-6635-DD0E7A18AFCE}"/>
              </a:ext>
            </a:extLst>
          </p:cNvPr>
          <p:cNvCxnSpPr>
            <a:cxnSpLocks/>
          </p:cNvCxnSpPr>
          <p:nvPr/>
        </p:nvCxnSpPr>
        <p:spPr>
          <a:xfrm>
            <a:off x="13067070" y="14190236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6" name="Straight Arrow Connector 615">
            <a:extLst>
              <a:ext uri="{FF2B5EF4-FFF2-40B4-BE49-F238E27FC236}">
                <a16:creationId xmlns:a16="http://schemas.microsoft.com/office/drawing/2014/main" id="{1399E23B-794A-330A-8670-D8AB586F2A72}"/>
              </a:ext>
            </a:extLst>
          </p:cNvPr>
          <p:cNvCxnSpPr>
            <a:cxnSpLocks/>
          </p:cNvCxnSpPr>
          <p:nvPr/>
        </p:nvCxnSpPr>
        <p:spPr>
          <a:xfrm>
            <a:off x="16692862" y="12255615"/>
            <a:ext cx="183864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1" name="TextBox 200">
            <a:extLst>
              <a:ext uri="{FF2B5EF4-FFF2-40B4-BE49-F238E27FC236}">
                <a16:creationId xmlns:a16="http://schemas.microsoft.com/office/drawing/2014/main" id="{D51DA841-F923-C323-2FC7-10B55D2914F1}"/>
              </a:ext>
            </a:extLst>
          </p:cNvPr>
          <p:cNvSpPr txBox="1"/>
          <p:nvPr/>
        </p:nvSpPr>
        <p:spPr>
          <a:xfrm rot="16200000">
            <a:off x="14699038" y="13880567"/>
            <a:ext cx="990358" cy="461665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MS PGothic"/>
                <a:cs typeface="Arial"/>
              </a:rPr>
              <a:t>ControlNet</a:t>
            </a:r>
            <a:endParaRPr lang="en-US">
              <a:ea typeface="MS PGothic"/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MS PGothic"/>
                <a:cs typeface="Arial"/>
              </a:rPr>
              <a:t>(Depth) </a:t>
            </a:r>
            <a:endParaRPr lang="en-US" sz="5850">
              <a:ea typeface="MS PGothic"/>
              <a:cs typeface="Arial" panose="020B0604020202020204" pitchFamily="34" charset="0"/>
            </a:endParaRPr>
          </a:p>
        </p:txBody>
      </p: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D27F6C81-7917-DF3A-4491-032EAE9204C4}"/>
              </a:ext>
            </a:extLst>
          </p:cNvPr>
          <p:cNvGrpSpPr/>
          <p:nvPr/>
        </p:nvGrpSpPr>
        <p:grpSpPr>
          <a:xfrm>
            <a:off x="951774" y="17802564"/>
            <a:ext cx="5663768" cy="3351861"/>
            <a:chOff x="1122352" y="452658"/>
            <a:chExt cx="10116565" cy="5987060"/>
          </a:xfrm>
        </p:grpSpPr>
        <p:pic>
          <p:nvPicPr>
            <p:cNvPr id="212" name="Picture 211" descr="A close-up of a mirror ball&#10;&#10;Description automatically generated">
              <a:extLst>
                <a:ext uri="{FF2B5EF4-FFF2-40B4-BE49-F238E27FC236}">
                  <a16:creationId xmlns:a16="http://schemas.microsoft.com/office/drawing/2014/main" id="{3F66E4C5-D544-558A-CD94-3BECE4B1F4B3}"/>
                </a:ext>
              </a:extLst>
            </p:cNvPr>
            <p:cNvPicPr>
              <a:picLocks noChangeAspect="1"/>
            </p:cNvPicPr>
            <p:nvPr/>
          </p:nvPicPr>
          <p:blipFill>
            <a:blip r:embed="rId5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09191" y="4340918"/>
              <a:ext cx="2098800" cy="2098800"/>
            </a:xfrm>
            <a:prstGeom prst="rect">
              <a:avLst/>
            </a:prstGeom>
          </p:spPr>
        </p:pic>
        <p:pic>
          <p:nvPicPr>
            <p:cNvPr id="213" name="Picture 212" descr="A close-up of a ball&#10;&#10;Description automatically generated">
              <a:extLst>
                <a:ext uri="{FF2B5EF4-FFF2-40B4-BE49-F238E27FC236}">
                  <a16:creationId xmlns:a16="http://schemas.microsoft.com/office/drawing/2014/main" id="{DABACC4C-A1C9-7DBC-D5F1-B65EB6E8B683}"/>
                </a:ext>
              </a:extLst>
            </p:cNvPr>
            <p:cNvPicPr>
              <a:picLocks noChangeAspect="1"/>
            </p:cNvPicPr>
            <p:nvPr/>
          </p:nvPicPr>
          <p:blipFill>
            <a:blip r:embed="rId5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23120" y="4261595"/>
              <a:ext cx="2098800" cy="2098800"/>
            </a:xfrm>
            <a:prstGeom prst="rect">
              <a:avLst/>
            </a:prstGeom>
          </p:spPr>
        </p:pic>
        <p:sp>
          <p:nvSpPr>
            <p:cNvPr id="214" name="TextBox 213">
              <a:extLst>
                <a:ext uri="{FF2B5EF4-FFF2-40B4-BE49-F238E27FC236}">
                  <a16:creationId xmlns:a16="http://schemas.microsoft.com/office/drawing/2014/main" id="{05A8E0D3-919C-7784-6B4B-81418AF488F1}"/>
                </a:ext>
              </a:extLst>
            </p:cNvPr>
            <p:cNvSpPr txBox="1"/>
            <p:nvPr/>
          </p:nvSpPr>
          <p:spPr>
            <a:xfrm>
              <a:off x="6651113" y="474964"/>
              <a:ext cx="4587804" cy="1319394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algn="ctr"/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“perfect</a:t>
              </a:r>
              <a:r>
                <a:rPr lang="en-US" sz="1400">
                  <a:latin typeface="Consolas"/>
                  <a:ea typeface="MS PGothic"/>
                </a:rPr>
                <a:t> </a:t>
              </a:r>
              <a:r>
                <a:rPr lang="en-US" sz="1400" b="1">
                  <a:solidFill>
                    <a:srgbClr val="FF0000"/>
                  </a:solidFill>
                  <a:latin typeface="Consolas"/>
                  <a:ea typeface="MS PGothic"/>
                </a:rPr>
                <a:t>black dark</a:t>
              </a:r>
              <a:r>
                <a:rPr lang="en-US" sz="1400" b="1">
                  <a:solidFill>
                    <a:srgbClr val="E32D91"/>
                  </a:solidFill>
                  <a:latin typeface="Consolas"/>
                  <a:ea typeface="MS PGothic"/>
                </a:rPr>
                <a:t> </a:t>
              </a:r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mirrored reflective chrome ball sphere”</a:t>
              </a:r>
            </a:p>
          </p:txBody>
        </p:sp>
        <p:pic>
          <p:nvPicPr>
            <p:cNvPr id="215" name="Picture 214" descr="A close up of a sphere&#10;&#10;Description automatically generated">
              <a:extLst>
                <a:ext uri="{FF2B5EF4-FFF2-40B4-BE49-F238E27FC236}">
                  <a16:creationId xmlns:a16="http://schemas.microsoft.com/office/drawing/2014/main" id="{A648A8ED-3356-2022-3331-2656D58502C5}"/>
                </a:ext>
              </a:extLst>
            </p:cNvPr>
            <p:cNvPicPr>
              <a:picLocks noChangeAspect="1"/>
            </p:cNvPicPr>
            <p:nvPr/>
          </p:nvPicPr>
          <p:blipFill>
            <a:blip r:embed="rId5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08079" y="2009678"/>
              <a:ext cx="2099893" cy="2099893"/>
            </a:xfrm>
            <a:prstGeom prst="rect">
              <a:avLst/>
            </a:prstGeom>
          </p:spPr>
        </p:pic>
        <p:cxnSp>
          <p:nvCxnSpPr>
            <p:cNvPr id="216" name="Straight Arrow Connector 215">
              <a:extLst>
                <a:ext uri="{FF2B5EF4-FFF2-40B4-BE49-F238E27FC236}">
                  <a16:creationId xmlns:a16="http://schemas.microsoft.com/office/drawing/2014/main" id="{EE2A019D-7794-028C-1054-E35876A4749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409860" y="1949226"/>
              <a:ext cx="407714" cy="407714"/>
            </a:xfrm>
            <a:prstGeom prst="straightConnector1">
              <a:avLst/>
            </a:prstGeom>
            <a:ln w="38100">
              <a:solidFill>
                <a:srgbClr val="E32D9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218" name="Picture 217" descr="A field with trees and mountains in the background&#10;&#10;Description automatically generated">
              <a:extLst>
                <a:ext uri="{FF2B5EF4-FFF2-40B4-BE49-F238E27FC236}">
                  <a16:creationId xmlns:a16="http://schemas.microsoft.com/office/drawing/2014/main" id="{12883E55-94B5-BFA4-6633-951DA631E1CF}"/>
                </a:ext>
              </a:extLst>
            </p:cNvPr>
            <p:cNvPicPr>
              <a:picLocks noChangeAspect="1"/>
            </p:cNvPicPr>
            <p:nvPr/>
          </p:nvPicPr>
          <p:blipFill>
            <a:blip r:embed="rId5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22352" y="2055075"/>
              <a:ext cx="2830798" cy="1888120"/>
            </a:xfrm>
            <a:prstGeom prst="rect">
              <a:avLst/>
            </a:prstGeom>
          </p:spPr>
        </p:pic>
        <p:pic>
          <p:nvPicPr>
            <p:cNvPr id="219" name="Picture 218" descr="A person riding a dirt bike&#10;&#10;Description automatically generated">
              <a:extLst>
                <a:ext uri="{FF2B5EF4-FFF2-40B4-BE49-F238E27FC236}">
                  <a16:creationId xmlns:a16="http://schemas.microsoft.com/office/drawing/2014/main" id="{AC438888-11B0-E356-2E13-7A444F610B36}"/>
                </a:ext>
              </a:extLst>
            </p:cNvPr>
            <p:cNvPicPr>
              <a:picLocks noChangeAspect="1"/>
            </p:cNvPicPr>
            <p:nvPr/>
          </p:nvPicPr>
          <p:blipFill>
            <a:blip r:embed="rId5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62558" y="4405766"/>
              <a:ext cx="2830798" cy="1888120"/>
            </a:xfrm>
            <a:prstGeom prst="rect">
              <a:avLst/>
            </a:prstGeom>
          </p:spPr>
        </p:pic>
        <p:pic>
          <p:nvPicPr>
            <p:cNvPr id="220" name="Picture 219" descr="A circular object with a field in the background&#10;&#10;Description automatically generated">
              <a:extLst>
                <a:ext uri="{FF2B5EF4-FFF2-40B4-BE49-F238E27FC236}">
                  <a16:creationId xmlns:a16="http://schemas.microsoft.com/office/drawing/2014/main" id="{15BCE0F9-D1EF-373F-F915-8FE4773AAEC2}"/>
                </a:ext>
              </a:extLst>
            </p:cNvPr>
            <p:cNvPicPr>
              <a:picLocks noChangeAspect="1"/>
            </p:cNvPicPr>
            <p:nvPr/>
          </p:nvPicPr>
          <p:blipFill>
            <a:blip r:embed="rId6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318" y="2009678"/>
              <a:ext cx="2099893" cy="2099893"/>
            </a:xfrm>
            <a:prstGeom prst="rect">
              <a:avLst/>
            </a:prstGeom>
          </p:spPr>
        </p:pic>
        <p:sp>
          <p:nvSpPr>
            <p:cNvPr id="221" name="TextBox 220">
              <a:extLst>
                <a:ext uri="{FF2B5EF4-FFF2-40B4-BE49-F238E27FC236}">
                  <a16:creationId xmlns:a16="http://schemas.microsoft.com/office/drawing/2014/main" id="{ABCCDFE8-0DA1-DDD0-597C-355041B33521}"/>
                </a:ext>
              </a:extLst>
            </p:cNvPr>
            <p:cNvSpPr txBox="1"/>
            <p:nvPr/>
          </p:nvSpPr>
          <p:spPr>
            <a:xfrm>
              <a:off x="3476368" y="452658"/>
              <a:ext cx="3766215" cy="1319394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algn="ctr"/>
              <a:r>
                <a:rPr lang="en-US" sz="1400">
                  <a:solidFill>
                    <a:schemeClr val="accent1">
                      <a:lumMod val="75000"/>
                    </a:schemeClr>
                  </a:solidFill>
                  <a:latin typeface="Consolas"/>
                  <a:ea typeface="MS PGothic"/>
                </a:rPr>
                <a:t>“perfect mirrored reflective chrome ball sphere”</a:t>
              </a:r>
            </a:p>
          </p:txBody>
        </p:sp>
        <p:sp>
          <p:nvSpPr>
            <p:cNvPr id="222" name="TextBox 221">
              <a:extLst>
                <a:ext uri="{FF2B5EF4-FFF2-40B4-BE49-F238E27FC236}">
                  <a16:creationId xmlns:a16="http://schemas.microsoft.com/office/drawing/2014/main" id="{5C4FD14F-527E-22B5-F00C-B9BEC23DC691}"/>
                </a:ext>
              </a:extLst>
            </p:cNvPr>
            <p:cNvSpPr txBox="1"/>
            <p:nvPr/>
          </p:nvSpPr>
          <p:spPr>
            <a:xfrm>
              <a:off x="1403609" y="1493328"/>
              <a:ext cx="2311968" cy="585336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r>
                <a:rPr lang="en-US" sz="1600" b="1"/>
                <a:t>Input image</a:t>
              </a:r>
            </a:p>
          </p:txBody>
        </p:sp>
      </p:grpSp>
      <p:grpSp>
        <p:nvGrpSpPr>
          <p:cNvPr id="226" name="Group 225">
            <a:extLst>
              <a:ext uri="{FF2B5EF4-FFF2-40B4-BE49-F238E27FC236}">
                <a16:creationId xmlns:a16="http://schemas.microsoft.com/office/drawing/2014/main" id="{3EFD7619-F4CF-E59A-29DC-A9A93A52BC16}"/>
              </a:ext>
            </a:extLst>
          </p:cNvPr>
          <p:cNvGrpSpPr/>
          <p:nvPr/>
        </p:nvGrpSpPr>
        <p:grpSpPr>
          <a:xfrm>
            <a:off x="5340312" y="14738875"/>
            <a:ext cx="5467845" cy="2832445"/>
            <a:chOff x="1116734" y="1792358"/>
            <a:chExt cx="8365304" cy="4333383"/>
          </a:xfrm>
        </p:grpSpPr>
        <p:pic>
          <p:nvPicPr>
            <p:cNvPr id="227" name="Picture 226" descr="A person sitting on a chair with his feet on his back&#10;&#10;Description automatically generated">
              <a:extLst>
                <a:ext uri="{FF2B5EF4-FFF2-40B4-BE49-F238E27FC236}">
                  <a16:creationId xmlns:a16="http://schemas.microsoft.com/office/drawing/2014/main" id="{10A0A55E-AD50-97E5-AC14-04CF4FCC04EA}"/>
                </a:ext>
              </a:extLst>
            </p:cNvPr>
            <p:cNvPicPr>
              <a:picLocks noChangeAspect="1"/>
            </p:cNvPicPr>
            <p:nvPr/>
          </p:nvPicPr>
          <p:blipFill>
            <a:blip r:embed="rId6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08793" y="1792359"/>
              <a:ext cx="1696775" cy="1130078"/>
            </a:xfrm>
            <a:prstGeom prst="rect">
              <a:avLst/>
            </a:prstGeom>
          </p:spPr>
        </p:pic>
        <p:pic>
          <p:nvPicPr>
            <p:cNvPr id="228" name="Picture 227" descr="A castle surrounded by water with Bodiam Castle in the background&#10;&#10;Description automatically generated">
              <a:extLst>
                <a:ext uri="{FF2B5EF4-FFF2-40B4-BE49-F238E27FC236}">
                  <a16:creationId xmlns:a16="http://schemas.microsoft.com/office/drawing/2014/main" id="{169FE32D-CD32-B01A-1DB6-680BBCAE53D7}"/>
                </a:ext>
              </a:extLst>
            </p:cNvPr>
            <p:cNvPicPr>
              <a:picLocks noChangeAspect="1"/>
            </p:cNvPicPr>
            <p:nvPr/>
          </p:nvPicPr>
          <p:blipFill>
            <a:blip r:embed="rId6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06027" y="1792359"/>
              <a:ext cx="1688712" cy="1126357"/>
            </a:xfrm>
            <a:prstGeom prst="rect">
              <a:avLst/>
            </a:prstGeom>
          </p:spPr>
        </p:pic>
        <p:pic>
          <p:nvPicPr>
            <p:cNvPr id="229" name="Picture 228" descr="A panda eating from a bowl&#10;&#10;Description automatically generated">
              <a:extLst>
                <a:ext uri="{FF2B5EF4-FFF2-40B4-BE49-F238E27FC236}">
                  <a16:creationId xmlns:a16="http://schemas.microsoft.com/office/drawing/2014/main" id="{D08F28B6-0186-5EAE-D15E-E0E0327BB5E6}"/>
                </a:ext>
              </a:extLst>
            </p:cNvPr>
            <p:cNvPicPr>
              <a:picLocks noChangeAspect="1"/>
            </p:cNvPicPr>
            <p:nvPr/>
          </p:nvPicPr>
          <p:blipFill>
            <a:blip r:embed="rId6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01170" y="1792359"/>
              <a:ext cx="1688711" cy="1124708"/>
            </a:xfrm>
            <a:prstGeom prst="rect">
              <a:avLst/>
            </a:prstGeom>
          </p:spPr>
        </p:pic>
        <p:sp>
          <p:nvSpPr>
            <p:cNvPr id="230" name="TextBox 229">
              <a:extLst>
                <a:ext uri="{FF2B5EF4-FFF2-40B4-BE49-F238E27FC236}">
                  <a16:creationId xmlns:a16="http://schemas.microsoft.com/office/drawing/2014/main" id="{F0079B02-EFEE-A9D6-FBC7-40294C40D44E}"/>
                </a:ext>
              </a:extLst>
            </p:cNvPr>
            <p:cNvSpPr txBox="1"/>
            <p:nvPr/>
          </p:nvSpPr>
          <p:spPr>
            <a:xfrm>
              <a:off x="1615621" y="2008445"/>
              <a:ext cx="1120221" cy="75339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r"/>
              <a:r>
                <a:rPr lang="en-US" sz="1300" b="1">
                  <a:latin typeface="Arial"/>
                  <a:ea typeface="MS PGothic"/>
                  <a:cs typeface="Arial"/>
                </a:rPr>
                <a:t>Input </a:t>
              </a:r>
              <a:endParaRPr lang="en-US" sz="1300">
                <a:latin typeface="Arial"/>
                <a:ea typeface="MS PGothic"/>
                <a:cs typeface="Arial"/>
              </a:endParaRPr>
            </a:p>
            <a:p>
              <a:pPr algn="r"/>
              <a:r>
                <a:rPr lang="en-US" sz="1300" b="1">
                  <a:latin typeface="Arial"/>
                  <a:ea typeface="MS PGothic"/>
                  <a:cs typeface="Arial"/>
                </a:rPr>
                <a:t>Image</a:t>
              </a:r>
              <a:endParaRPr lang="en-US" sz="1300">
                <a:latin typeface="Arial"/>
                <a:ea typeface="MS PGothic"/>
                <a:cs typeface="Arial"/>
              </a:endParaRPr>
            </a:p>
          </p:txBody>
        </p:sp>
        <p:pic>
          <p:nvPicPr>
            <p:cNvPr id="231" name="Picture 230" descr="A disco ball with a black background&#10;&#10;Description automatically generated">
              <a:extLst>
                <a:ext uri="{FF2B5EF4-FFF2-40B4-BE49-F238E27FC236}">
                  <a16:creationId xmlns:a16="http://schemas.microsoft.com/office/drawing/2014/main" id="{F5A5A525-5CA7-EB22-A98F-7F0BF74A017E}"/>
                </a:ext>
              </a:extLst>
            </p:cNvPr>
            <p:cNvPicPr>
              <a:picLocks noChangeAspect="1"/>
            </p:cNvPicPr>
            <p:nvPr/>
          </p:nvPicPr>
          <p:blipFill>
            <a:blip r:embed="rId6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0243" y="2994101"/>
              <a:ext cx="1472358" cy="1472359"/>
            </a:xfrm>
            <a:prstGeom prst="rect">
              <a:avLst/>
            </a:prstGeom>
          </p:spPr>
        </p:pic>
        <p:pic>
          <p:nvPicPr>
            <p:cNvPr id="232" name="Picture 231" descr="A street with signs and people walking in the dark&#10;&#10;Description automatically generated with medium confidence">
              <a:extLst>
                <a:ext uri="{FF2B5EF4-FFF2-40B4-BE49-F238E27FC236}">
                  <a16:creationId xmlns:a16="http://schemas.microsoft.com/office/drawing/2014/main" id="{D62DDE38-09D0-9D6E-AD82-6D7D9CA91278}"/>
                </a:ext>
              </a:extLst>
            </p:cNvPr>
            <p:cNvPicPr>
              <a:picLocks noChangeAspect="1"/>
            </p:cNvPicPr>
            <p:nvPr/>
          </p:nvPicPr>
          <p:blipFill>
            <a:blip r:embed="rId6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93327" y="1792358"/>
              <a:ext cx="1688711" cy="1126357"/>
            </a:xfrm>
            <a:prstGeom prst="rect">
              <a:avLst/>
            </a:prstGeom>
          </p:spPr>
        </p:pic>
        <p:pic>
          <p:nvPicPr>
            <p:cNvPr id="233" name="Picture 232" descr="A close up of a ball&#10;&#10;Description automatically generated">
              <a:extLst>
                <a:ext uri="{FF2B5EF4-FFF2-40B4-BE49-F238E27FC236}">
                  <a16:creationId xmlns:a16="http://schemas.microsoft.com/office/drawing/2014/main" id="{51E473EB-98E5-453E-696E-7151A97D3313}"/>
                </a:ext>
              </a:extLst>
            </p:cNvPr>
            <p:cNvPicPr>
              <a:picLocks noChangeAspect="1"/>
            </p:cNvPicPr>
            <p:nvPr/>
          </p:nvPicPr>
          <p:blipFill>
            <a:blip r:embed="rId6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80890" y="2988731"/>
              <a:ext cx="1472358" cy="1472359"/>
            </a:xfrm>
            <a:prstGeom prst="rect">
              <a:avLst/>
            </a:prstGeom>
          </p:spPr>
        </p:pic>
        <p:pic>
          <p:nvPicPr>
            <p:cNvPr id="234" name="Picture 233" descr="A close up of a ball&#10;&#10;Description automatically generated">
              <a:extLst>
                <a:ext uri="{FF2B5EF4-FFF2-40B4-BE49-F238E27FC236}">
                  <a16:creationId xmlns:a16="http://schemas.microsoft.com/office/drawing/2014/main" id="{A3B52A27-71E8-9977-0AA5-DFB4A2314B95}"/>
                </a:ext>
              </a:extLst>
            </p:cNvPr>
            <p:cNvPicPr>
              <a:picLocks noChangeAspect="1"/>
            </p:cNvPicPr>
            <p:nvPr/>
          </p:nvPicPr>
          <p:blipFill>
            <a:blip r:embed="rId6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66042" y="2994100"/>
              <a:ext cx="1472358" cy="1472359"/>
            </a:xfrm>
            <a:prstGeom prst="rect">
              <a:avLst/>
            </a:prstGeom>
          </p:spPr>
        </p:pic>
        <p:pic>
          <p:nvPicPr>
            <p:cNvPr id="235" name="Picture 234" descr="A close up of a ball&#10;&#10;Description automatically generated">
              <a:extLst>
                <a:ext uri="{FF2B5EF4-FFF2-40B4-BE49-F238E27FC236}">
                  <a16:creationId xmlns:a16="http://schemas.microsoft.com/office/drawing/2014/main" id="{B681B294-3815-EA99-7AD5-BFE95ABDC7DB}"/>
                </a:ext>
              </a:extLst>
            </p:cNvPr>
            <p:cNvPicPr>
              <a:picLocks noChangeAspect="1"/>
            </p:cNvPicPr>
            <p:nvPr/>
          </p:nvPicPr>
          <p:blipFill>
            <a:blip r:embed="rId6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62096" y="2984703"/>
              <a:ext cx="1472358" cy="1472359"/>
            </a:xfrm>
            <a:prstGeom prst="rect">
              <a:avLst/>
            </a:prstGeom>
          </p:spPr>
        </p:pic>
        <p:sp>
          <p:nvSpPr>
            <p:cNvPr id="236" name="TextBox 235">
              <a:extLst>
                <a:ext uri="{FF2B5EF4-FFF2-40B4-BE49-F238E27FC236}">
                  <a16:creationId xmlns:a16="http://schemas.microsoft.com/office/drawing/2014/main" id="{58CDA566-A270-8CBB-54C5-9140D41913A0}"/>
                </a:ext>
              </a:extLst>
            </p:cNvPr>
            <p:cNvSpPr txBox="1"/>
            <p:nvPr/>
          </p:nvSpPr>
          <p:spPr>
            <a:xfrm>
              <a:off x="1187856" y="3324784"/>
              <a:ext cx="1547986" cy="75339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en-US" sz="1300" b="1"/>
                <a:t>Disco </a:t>
              </a:r>
            </a:p>
            <a:p>
              <a:pPr algn="r"/>
              <a:r>
                <a:rPr lang="en-US" sz="1300" b="1"/>
                <a:t>noise map</a:t>
              </a:r>
            </a:p>
          </p:txBody>
        </p:sp>
        <p:sp>
          <p:nvSpPr>
            <p:cNvPr id="237" name="TextBox 236">
              <a:extLst>
                <a:ext uri="{FF2B5EF4-FFF2-40B4-BE49-F238E27FC236}">
                  <a16:creationId xmlns:a16="http://schemas.microsoft.com/office/drawing/2014/main" id="{4858C40E-0FCC-8E2D-A1B9-42D5DD199A37}"/>
                </a:ext>
              </a:extLst>
            </p:cNvPr>
            <p:cNvSpPr txBox="1"/>
            <p:nvPr/>
          </p:nvSpPr>
          <p:spPr>
            <a:xfrm>
              <a:off x="1116734" y="4881226"/>
              <a:ext cx="1619108" cy="753393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pPr algn="r"/>
              <a:r>
                <a:rPr lang="en-US" sz="1300" b="1"/>
                <a:t>"Magic"</a:t>
              </a:r>
            </a:p>
            <a:p>
              <a:pPr algn="r"/>
              <a:r>
                <a:rPr lang="en-US" sz="1300" b="1"/>
                <a:t> noise map</a:t>
              </a:r>
            </a:p>
          </p:txBody>
        </p:sp>
        <p:pic>
          <p:nvPicPr>
            <p:cNvPr id="238" name="Picture 237" descr="A close up of a sphere&#10;&#10;Description automatically generated">
              <a:extLst>
                <a:ext uri="{FF2B5EF4-FFF2-40B4-BE49-F238E27FC236}">
                  <a16:creationId xmlns:a16="http://schemas.microsoft.com/office/drawing/2014/main" id="{4ACBF024-D271-2F07-82FD-22B2E3775880}"/>
                </a:ext>
              </a:extLst>
            </p:cNvPr>
            <p:cNvPicPr>
              <a:picLocks noChangeAspect="1"/>
            </p:cNvPicPr>
            <p:nvPr/>
          </p:nvPicPr>
          <p:blipFill>
            <a:blip r:embed="rId6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26943" y="4600083"/>
              <a:ext cx="1525659" cy="1525658"/>
            </a:xfrm>
            <a:prstGeom prst="rect">
              <a:avLst/>
            </a:prstGeom>
          </p:spPr>
        </p:pic>
        <p:pic>
          <p:nvPicPr>
            <p:cNvPr id="239" name="Picture 238" descr="A reflection of a city in a mirror ball&#10;&#10;Description automatically generated">
              <a:extLst>
                <a:ext uri="{FF2B5EF4-FFF2-40B4-BE49-F238E27FC236}">
                  <a16:creationId xmlns:a16="http://schemas.microsoft.com/office/drawing/2014/main" id="{3582DD60-BB35-287F-3CE9-979B74B3A0BB}"/>
                </a:ext>
              </a:extLst>
            </p:cNvPr>
            <p:cNvPicPr>
              <a:picLocks noChangeAspect="1"/>
            </p:cNvPicPr>
            <p:nvPr/>
          </p:nvPicPr>
          <p:blipFill>
            <a:blip r:embed="rId7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80890" y="4548903"/>
              <a:ext cx="1525659" cy="1525658"/>
            </a:xfrm>
            <a:prstGeom prst="rect">
              <a:avLst/>
            </a:prstGeom>
          </p:spPr>
        </p:pic>
        <p:pic>
          <p:nvPicPr>
            <p:cNvPr id="240" name="Picture 239" descr="A close-up of a silver ball&#10;&#10;Description automatically generated">
              <a:extLst>
                <a:ext uri="{FF2B5EF4-FFF2-40B4-BE49-F238E27FC236}">
                  <a16:creationId xmlns:a16="http://schemas.microsoft.com/office/drawing/2014/main" id="{E5D3BFE2-54A8-56BD-6F48-21CDAB17675D}"/>
                </a:ext>
              </a:extLst>
            </p:cNvPr>
            <p:cNvPicPr>
              <a:picLocks noChangeAspect="1"/>
            </p:cNvPicPr>
            <p:nvPr/>
          </p:nvPicPr>
          <p:blipFill>
            <a:blip r:embed="rId7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66042" y="4530457"/>
              <a:ext cx="1525659" cy="1525658"/>
            </a:xfrm>
            <a:prstGeom prst="rect">
              <a:avLst/>
            </a:prstGeom>
          </p:spPr>
        </p:pic>
        <p:pic>
          <p:nvPicPr>
            <p:cNvPr id="241" name="Picture 240" descr="A circular object with lights in the background&#10;&#10;Description automatically generated">
              <a:extLst>
                <a:ext uri="{FF2B5EF4-FFF2-40B4-BE49-F238E27FC236}">
                  <a16:creationId xmlns:a16="http://schemas.microsoft.com/office/drawing/2014/main" id="{62B72F31-E6B5-0CD4-AF22-A2E0F7A33614}"/>
                </a:ext>
              </a:extLst>
            </p:cNvPr>
            <p:cNvPicPr>
              <a:picLocks noChangeAspect="1"/>
            </p:cNvPicPr>
            <p:nvPr/>
          </p:nvPicPr>
          <p:blipFill>
            <a:blip r:embed="rId7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56379" y="4530455"/>
              <a:ext cx="1525659" cy="1525658"/>
            </a:xfrm>
            <a:prstGeom prst="rect">
              <a:avLst/>
            </a:prstGeom>
          </p:spPr>
        </p:pic>
      </p:grpSp>
      <p:grpSp>
        <p:nvGrpSpPr>
          <p:cNvPr id="209" name="Group 208">
            <a:extLst>
              <a:ext uri="{FF2B5EF4-FFF2-40B4-BE49-F238E27FC236}">
                <a16:creationId xmlns:a16="http://schemas.microsoft.com/office/drawing/2014/main" id="{CAA0302F-FB5B-E9CF-2860-7AB568D726EC}"/>
              </a:ext>
            </a:extLst>
          </p:cNvPr>
          <p:cNvGrpSpPr>
            <a:grpSpLocks noChangeAspect="1"/>
          </p:cNvGrpSpPr>
          <p:nvPr/>
        </p:nvGrpSpPr>
        <p:grpSpPr>
          <a:xfrm>
            <a:off x="32934954" y="7871027"/>
            <a:ext cx="10041704" cy="11411958"/>
            <a:chOff x="16864145" y="2947623"/>
            <a:chExt cx="15713371" cy="17810851"/>
          </a:xfrm>
        </p:grpSpPr>
        <p:pic>
          <p:nvPicPr>
            <p:cNvPr id="522" name="Picture 521">
              <a:extLst>
                <a:ext uri="{FF2B5EF4-FFF2-40B4-BE49-F238E27FC236}">
                  <a16:creationId xmlns:a16="http://schemas.microsoft.com/office/drawing/2014/main" id="{40B53F2E-0814-6B43-47C8-38445195207B}"/>
                </a:ext>
              </a:extLst>
            </p:cNvPr>
            <p:cNvPicPr>
              <a:picLocks noChangeAspect="1"/>
            </p:cNvPicPr>
            <p:nvPr/>
          </p:nvPicPr>
          <p:blipFill>
            <a:blip r:embed="rId73"/>
            <a:stretch>
              <a:fillRect/>
            </a:stretch>
          </p:blipFill>
          <p:spPr>
            <a:xfrm>
              <a:off x="16899268" y="3791208"/>
              <a:ext cx="2743200" cy="2057400"/>
            </a:xfrm>
            <a:prstGeom prst="rect">
              <a:avLst/>
            </a:prstGeom>
          </p:spPr>
        </p:pic>
        <p:pic>
          <p:nvPicPr>
            <p:cNvPr id="523" name="Picture 522">
              <a:extLst>
                <a:ext uri="{FF2B5EF4-FFF2-40B4-BE49-F238E27FC236}">
                  <a16:creationId xmlns:a16="http://schemas.microsoft.com/office/drawing/2014/main" id="{D26F949E-42B5-25C7-1F86-39D02E7C192E}"/>
                </a:ext>
              </a:extLst>
            </p:cNvPr>
            <p:cNvPicPr>
              <a:picLocks noChangeAspect="1"/>
            </p:cNvPicPr>
            <p:nvPr/>
          </p:nvPicPr>
          <p:blipFill>
            <a:blip r:embed="rId74"/>
            <a:stretch>
              <a:fillRect/>
            </a:stretch>
          </p:blipFill>
          <p:spPr>
            <a:xfrm>
              <a:off x="19660972" y="3579769"/>
              <a:ext cx="2438400" cy="2438400"/>
            </a:xfrm>
            <a:prstGeom prst="rect">
              <a:avLst/>
            </a:prstGeom>
          </p:spPr>
        </p:pic>
        <p:pic>
          <p:nvPicPr>
            <p:cNvPr id="524" name="Picture 523">
              <a:extLst>
                <a:ext uri="{FF2B5EF4-FFF2-40B4-BE49-F238E27FC236}">
                  <a16:creationId xmlns:a16="http://schemas.microsoft.com/office/drawing/2014/main" id="{85BEDC32-C318-1082-AA44-13D2EC93A41C}"/>
                </a:ext>
              </a:extLst>
            </p:cNvPr>
            <p:cNvPicPr>
              <a:picLocks noChangeAspect="1"/>
            </p:cNvPicPr>
            <p:nvPr/>
          </p:nvPicPr>
          <p:blipFill>
            <a:blip r:embed="rId75"/>
            <a:stretch>
              <a:fillRect/>
            </a:stretch>
          </p:blipFill>
          <p:spPr>
            <a:xfrm>
              <a:off x="22105916" y="3600707"/>
              <a:ext cx="2438400" cy="2438400"/>
            </a:xfrm>
            <a:prstGeom prst="rect">
              <a:avLst/>
            </a:prstGeom>
          </p:spPr>
        </p:pic>
        <p:pic>
          <p:nvPicPr>
            <p:cNvPr id="525" name="Picture 524" descr="A mirror ball on a brick wall&#10;&#10;Description automatically generated">
              <a:extLst>
                <a:ext uri="{FF2B5EF4-FFF2-40B4-BE49-F238E27FC236}">
                  <a16:creationId xmlns:a16="http://schemas.microsoft.com/office/drawing/2014/main" id="{71A2D378-29F1-87BA-294C-13DD25D5DC0D}"/>
                </a:ext>
              </a:extLst>
            </p:cNvPr>
            <p:cNvPicPr>
              <a:picLocks noChangeAspect="1"/>
            </p:cNvPicPr>
            <p:nvPr/>
          </p:nvPicPr>
          <p:blipFill>
            <a:blip r:embed="rId76"/>
            <a:stretch>
              <a:fillRect/>
            </a:stretch>
          </p:blipFill>
          <p:spPr>
            <a:xfrm>
              <a:off x="16904831" y="6209262"/>
              <a:ext cx="2743200" cy="2057400"/>
            </a:xfrm>
            <a:prstGeom prst="rect">
              <a:avLst/>
            </a:prstGeom>
          </p:spPr>
        </p:pic>
        <p:pic>
          <p:nvPicPr>
            <p:cNvPr id="526" name="Picture 525" descr="A close-up of a black sphere&#10;&#10;Description automatically generated">
              <a:extLst>
                <a:ext uri="{FF2B5EF4-FFF2-40B4-BE49-F238E27FC236}">
                  <a16:creationId xmlns:a16="http://schemas.microsoft.com/office/drawing/2014/main" id="{3D4494DB-1CA9-5520-4B98-2FB44BCF30F0}"/>
                </a:ext>
              </a:extLst>
            </p:cNvPr>
            <p:cNvPicPr>
              <a:picLocks noChangeAspect="1"/>
            </p:cNvPicPr>
            <p:nvPr/>
          </p:nvPicPr>
          <p:blipFill>
            <a:blip r:embed="rId77"/>
            <a:stretch>
              <a:fillRect/>
            </a:stretch>
          </p:blipFill>
          <p:spPr>
            <a:xfrm>
              <a:off x="19660972" y="6018762"/>
              <a:ext cx="2438400" cy="2438400"/>
            </a:xfrm>
            <a:prstGeom prst="rect">
              <a:avLst/>
            </a:prstGeom>
          </p:spPr>
        </p:pic>
        <p:pic>
          <p:nvPicPr>
            <p:cNvPr id="527" name="Picture 526" descr="A black sphere with a window in the background&#10;&#10;Description automatically generated">
              <a:extLst>
                <a:ext uri="{FF2B5EF4-FFF2-40B4-BE49-F238E27FC236}">
                  <a16:creationId xmlns:a16="http://schemas.microsoft.com/office/drawing/2014/main" id="{EF43C3D2-A965-D7EB-2E1D-A2721ED61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78"/>
            <a:stretch>
              <a:fillRect/>
            </a:stretch>
          </p:blipFill>
          <p:spPr>
            <a:xfrm>
              <a:off x="22105916" y="6018762"/>
              <a:ext cx="2438400" cy="2438400"/>
            </a:xfrm>
            <a:prstGeom prst="rect">
              <a:avLst/>
            </a:prstGeom>
          </p:spPr>
        </p:pic>
        <p:pic>
          <p:nvPicPr>
            <p:cNvPr id="1042" name="Picture 1041" descr="A person with a shiny silver ball over his face&#10;&#10;Description automatically generated">
              <a:extLst>
                <a:ext uri="{FF2B5EF4-FFF2-40B4-BE49-F238E27FC236}">
                  <a16:creationId xmlns:a16="http://schemas.microsoft.com/office/drawing/2014/main" id="{6877F606-979F-D2D9-F04D-009B2D0C10D0}"/>
                </a:ext>
              </a:extLst>
            </p:cNvPr>
            <p:cNvPicPr>
              <a:picLocks noChangeAspect="1"/>
            </p:cNvPicPr>
            <p:nvPr/>
          </p:nvPicPr>
          <p:blipFill>
            <a:blip r:embed="rId79"/>
            <a:stretch>
              <a:fillRect/>
            </a:stretch>
          </p:blipFill>
          <p:spPr>
            <a:xfrm>
              <a:off x="16904831" y="8641912"/>
              <a:ext cx="2743200" cy="2057400"/>
            </a:xfrm>
            <a:prstGeom prst="rect">
              <a:avLst/>
            </a:prstGeom>
          </p:spPr>
        </p:pic>
        <p:pic>
          <p:nvPicPr>
            <p:cNvPr id="1051" name="Picture 1050" descr="A close-up of a mirror&#10;&#10;Description automatically generated">
              <a:extLst>
                <a:ext uri="{FF2B5EF4-FFF2-40B4-BE49-F238E27FC236}">
                  <a16:creationId xmlns:a16="http://schemas.microsoft.com/office/drawing/2014/main" id="{0AB2D159-734F-BA79-BABC-9B5F0CD66EB6}"/>
                </a:ext>
              </a:extLst>
            </p:cNvPr>
            <p:cNvPicPr>
              <a:picLocks noChangeAspect="1"/>
            </p:cNvPicPr>
            <p:nvPr/>
          </p:nvPicPr>
          <p:blipFill>
            <a:blip r:embed="rId80"/>
            <a:stretch>
              <a:fillRect/>
            </a:stretch>
          </p:blipFill>
          <p:spPr>
            <a:xfrm>
              <a:off x="19660972" y="8451411"/>
              <a:ext cx="2438400" cy="2438400"/>
            </a:xfrm>
            <a:prstGeom prst="rect">
              <a:avLst/>
            </a:prstGeom>
          </p:spPr>
        </p:pic>
        <p:pic>
          <p:nvPicPr>
            <p:cNvPr id="1052" name="Picture 1051" descr="A close up of a mirror&#10;&#10;Description automatically generated">
              <a:extLst>
                <a:ext uri="{FF2B5EF4-FFF2-40B4-BE49-F238E27FC236}">
                  <a16:creationId xmlns:a16="http://schemas.microsoft.com/office/drawing/2014/main" id="{EBBE2C1D-C13C-4943-97F7-8D64774F554E}"/>
                </a:ext>
              </a:extLst>
            </p:cNvPr>
            <p:cNvPicPr>
              <a:picLocks noChangeAspect="1"/>
            </p:cNvPicPr>
            <p:nvPr/>
          </p:nvPicPr>
          <p:blipFill>
            <a:blip r:embed="rId81"/>
            <a:stretch>
              <a:fillRect/>
            </a:stretch>
          </p:blipFill>
          <p:spPr>
            <a:xfrm>
              <a:off x="22105916" y="8451411"/>
              <a:ext cx="2438400" cy="2438400"/>
            </a:xfrm>
            <a:prstGeom prst="rect">
              <a:avLst/>
            </a:prstGeom>
          </p:spPr>
        </p:pic>
        <p:pic>
          <p:nvPicPr>
            <p:cNvPr id="1053" name="Picture 1052" descr="A large reflective ball over a street&#10;&#10;Description automatically generated">
              <a:extLst>
                <a:ext uri="{FF2B5EF4-FFF2-40B4-BE49-F238E27FC236}">
                  <a16:creationId xmlns:a16="http://schemas.microsoft.com/office/drawing/2014/main" id="{F510DA9F-37DC-E6F6-C50F-C0C7FEFC51A7}"/>
                </a:ext>
              </a:extLst>
            </p:cNvPr>
            <p:cNvPicPr>
              <a:picLocks noChangeAspect="1"/>
            </p:cNvPicPr>
            <p:nvPr/>
          </p:nvPicPr>
          <p:blipFill>
            <a:blip r:embed="rId82"/>
            <a:stretch>
              <a:fillRect/>
            </a:stretch>
          </p:blipFill>
          <p:spPr>
            <a:xfrm>
              <a:off x="24677688" y="3791208"/>
              <a:ext cx="2743200" cy="2057400"/>
            </a:xfrm>
            <a:prstGeom prst="rect">
              <a:avLst/>
            </a:prstGeom>
          </p:spPr>
        </p:pic>
        <p:pic>
          <p:nvPicPr>
            <p:cNvPr id="1054" name="Picture 1053" descr="A close-up of a mirror ball&#10;&#10;Description automatically generated">
              <a:extLst>
                <a:ext uri="{FF2B5EF4-FFF2-40B4-BE49-F238E27FC236}">
                  <a16:creationId xmlns:a16="http://schemas.microsoft.com/office/drawing/2014/main" id="{A57637C9-1A9F-2975-A3FC-22E4A7B34F74}"/>
                </a:ext>
              </a:extLst>
            </p:cNvPr>
            <p:cNvPicPr>
              <a:picLocks noChangeAspect="1"/>
            </p:cNvPicPr>
            <p:nvPr/>
          </p:nvPicPr>
          <p:blipFill>
            <a:blip r:embed="rId83"/>
            <a:stretch>
              <a:fillRect/>
            </a:stretch>
          </p:blipFill>
          <p:spPr>
            <a:xfrm>
              <a:off x="27430495" y="3586113"/>
              <a:ext cx="2438400" cy="2438400"/>
            </a:xfrm>
            <a:prstGeom prst="rect">
              <a:avLst/>
            </a:prstGeom>
          </p:spPr>
        </p:pic>
        <p:pic>
          <p:nvPicPr>
            <p:cNvPr id="1055" name="Picture 1054" descr="A close-up of a mirror ball&#10;&#10;Description automatically generated">
              <a:extLst>
                <a:ext uri="{FF2B5EF4-FFF2-40B4-BE49-F238E27FC236}">
                  <a16:creationId xmlns:a16="http://schemas.microsoft.com/office/drawing/2014/main" id="{572943B0-7D6D-36FA-312E-BD7306A22908}"/>
                </a:ext>
              </a:extLst>
            </p:cNvPr>
            <p:cNvPicPr>
              <a:picLocks noChangeAspect="1"/>
            </p:cNvPicPr>
            <p:nvPr/>
          </p:nvPicPr>
          <p:blipFill>
            <a:blip r:embed="rId84"/>
            <a:stretch>
              <a:fillRect/>
            </a:stretch>
          </p:blipFill>
          <p:spPr>
            <a:xfrm>
              <a:off x="29869969" y="3586113"/>
              <a:ext cx="2438400" cy="2438400"/>
            </a:xfrm>
            <a:prstGeom prst="rect">
              <a:avLst/>
            </a:prstGeom>
          </p:spPr>
        </p:pic>
        <p:pic>
          <p:nvPicPr>
            <p:cNvPr id="1056" name="Picture 1055" descr="A large mirror ball above a beach&#10;&#10;Description automatically generated">
              <a:extLst>
                <a:ext uri="{FF2B5EF4-FFF2-40B4-BE49-F238E27FC236}">
                  <a16:creationId xmlns:a16="http://schemas.microsoft.com/office/drawing/2014/main" id="{4D9338D5-D4BB-D0EF-5F51-8F74C33767EB}"/>
                </a:ext>
              </a:extLst>
            </p:cNvPr>
            <p:cNvPicPr>
              <a:picLocks noChangeAspect="1"/>
            </p:cNvPicPr>
            <p:nvPr/>
          </p:nvPicPr>
          <p:blipFill>
            <a:blip r:embed="rId85"/>
            <a:stretch>
              <a:fillRect/>
            </a:stretch>
          </p:blipFill>
          <p:spPr>
            <a:xfrm>
              <a:off x="24677688" y="6155098"/>
              <a:ext cx="2743200" cy="2057400"/>
            </a:xfrm>
            <a:prstGeom prst="rect">
              <a:avLst/>
            </a:prstGeom>
          </p:spPr>
        </p:pic>
        <p:pic>
          <p:nvPicPr>
            <p:cNvPr id="1057" name="Picture 1056" descr="A circular object with a blue sky and trees&#10;&#10;Description automatically generated">
              <a:extLst>
                <a:ext uri="{FF2B5EF4-FFF2-40B4-BE49-F238E27FC236}">
                  <a16:creationId xmlns:a16="http://schemas.microsoft.com/office/drawing/2014/main" id="{CB13ED58-1305-DE7F-FBEF-F906213FD51C}"/>
                </a:ext>
              </a:extLst>
            </p:cNvPr>
            <p:cNvPicPr>
              <a:picLocks noChangeAspect="1"/>
            </p:cNvPicPr>
            <p:nvPr/>
          </p:nvPicPr>
          <p:blipFill>
            <a:blip r:embed="rId86"/>
            <a:stretch>
              <a:fillRect/>
            </a:stretch>
          </p:blipFill>
          <p:spPr>
            <a:xfrm>
              <a:off x="27430495" y="6031702"/>
              <a:ext cx="2438400" cy="2438400"/>
            </a:xfrm>
            <a:prstGeom prst="rect">
              <a:avLst/>
            </a:prstGeom>
          </p:spPr>
        </p:pic>
        <p:pic>
          <p:nvPicPr>
            <p:cNvPr id="1058" name="Picture 1057" descr="A circular object with a blue sky and trees&#10;&#10;Description automatically generated">
              <a:extLst>
                <a:ext uri="{FF2B5EF4-FFF2-40B4-BE49-F238E27FC236}">
                  <a16:creationId xmlns:a16="http://schemas.microsoft.com/office/drawing/2014/main" id="{58728132-C45A-8CA3-4D30-6DB7ADEAA058}"/>
                </a:ext>
              </a:extLst>
            </p:cNvPr>
            <p:cNvPicPr>
              <a:picLocks noChangeAspect="1"/>
            </p:cNvPicPr>
            <p:nvPr/>
          </p:nvPicPr>
          <p:blipFill>
            <a:blip r:embed="rId87"/>
            <a:stretch>
              <a:fillRect/>
            </a:stretch>
          </p:blipFill>
          <p:spPr>
            <a:xfrm>
              <a:off x="29869969" y="6031702"/>
              <a:ext cx="2438400" cy="2438400"/>
            </a:xfrm>
            <a:prstGeom prst="rect">
              <a:avLst/>
            </a:prstGeom>
          </p:spPr>
        </p:pic>
        <p:pic>
          <p:nvPicPr>
            <p:cNvPr id="1060" name="Picture 1059" descr="A child with a pearl earring&#10;&#10;Description automatically generated">
              <a:extLst>
                <a:ext uri="{FF2B5EF4-FFF2-40B4-BE49-F238E27FC236}">
                  <a16:creationId xmlns:a16="http://schemas.microsoft.com/office/drawing/2014/main" id="{ADADB1D2-B96F-2290-C7AA-F37A0215C18A}"/>
                </a:ext>
              </a:extLst>
            </p:cNvPr>
            <p:cNvPicPr>
              <a:picLocks noChangeAspect="1"/>
            </p:cNvPicPr>
            <p:nvPr/>
          </p:nvPicPr>
          <p:blipFill>
            <a:blip r:embed="rId88"/>
            <a:stretch>
              <a:fillRect/>
            </a:stretch>
          </p:blipFill>
          <p:spPr>
            <a:xfrm>
              <a:off x="16864145" y="18510576"/>
              <a:ext cx="2743200" cy="2057400"/>
            </a:xfrm>
            <a:prstGeom prst="rect">
              <a:avLst/>
            </a:prstGeom>
          </p:spPr>
        </p:pic>
        <p:pic>
          <p:nvPicPr>
            <p:cNvPr id="1061" name="Picture 1060" descr="A close up of a ball&#10;&#10;Description automatically generated">
              <a:extLst>
                <a:ext uri="{FF2B5EF4-FFF2-40B4-BE49-F238E27FC236}">
                  <a16:creationId xmlns:a16="http://schemas.microsoft.com/office/drawing/2014/main" id="{EC05BBDF-2F9A-03AE-9528-89A4241F8BA7}"/>
                </a:ext>
              </a:extLst>
            </p:cNvPr>
            <p:cNvPicPr>
              <a:picLocks noChangeAspect="1"/>
            </p:cNvPicPr>
            <p:nvPr/>
          </p:nvPicPr>
          <p:blipFill>
            <a:blip r:embed="rId89"/>
            <a:stretch>
              <a:fillRect/>
            </a:stretch>
          </p:blipFill>
          <p:spPr>
            <a:xfrm>
              <a:off x="19660972" y="18320074"/>
              <a:ext cx="2438400" cy="2438400"/>
            </a:xfrm>
            <a:prstGeom prst="rect">
              <a:avLst/>
            </a:prstGeom>
          </p:spPr>
        </p:pic>
        <p:pic>
          <p:nvPicPr>
            <p:cNvPr id="1062" name="Picture 1061" descr="A close up of a ball&#10;&#10;Description automatically generated">
              <a:extLst>
                <a:ext uri="{FF2B5EF4-FFF2-40B4-BE49-F238E27FC236}">
                  <a16:creationId xmlns:a16="http://schemas.microsoft.com/office/drawing/2014/main" id="{72E8E554-4E9F-6BDE-4EA2-E21C2CC432A5}"/>
                </a:ext>
              </a:extLst>
            </p:cNvPr>
            <p:cNvPicPr>
              <a:picLocks noChangeAspect="1"/>
            </p:cNvPicPr>
            <p:nvPr/>
          </p:nvPicPr>
          <p:blipFill>
            <a:blip r:embed="rId90"/>
            <a:stretch>
              <a:fillRect/>
            </a:stretch>
          </p:blipFill>
          <p:spPr>
            <a:xfrm>
              <a:off x="22105916" y="18320074"/>
              <a:ext cx="2438400" cy="2438400"/>
            </a:xfrm>
            <a:prstGeom prst="rect">
              <a:avLst/>
            </a:prstGeom>
          </p:spPr>
        </p:pic>
        <p:pic>
          <p:nvPicPr>
            <p:cNvPr id="1063" name="Picture 1062" descr="A crowd of people at a concert&#10;&#10;Description automatically generated">
              <a:extLst>
                <a:ext uri="{FF2B5EF4-FFF2-40B4-BE49-F238E27FC236}">
                  <a16:creationId xmlns:a16="http://schemas.microsoft.com/office/drawing/2014/main" id="{AF096E19-C294-84F3-75E4-A5D57B2076AD}"/>
                </a:ext>
              </a:extLst>
            </p:cNvPr>
            <p:cNvPicPr>
              <a:picLocks noChangeAspect="1"/>
            </p:cNvPicPr>
            <p:nvPr/>
          </p:nvPicPr>
          <p:blipFill>
            <a:blip r:embed="rId91"/>
            <a:stretch>
              <a:fillRect/>
            </a:stretch>
          </p:blipFill>
          <p:spPr>
            <a:xfrm>
              <a:off x="16901229" y="11081497"/>
              <a:ext cx="2743200" cy="2057400"/>
            </a:xfrm>
            <a:prstGeom prst="rect">
              <a:avLst/>
            </a:prstGeom>
          </p:spPr>
        </p:pic>
        <p:pic>
          <p:nvPicPr>
            <p:cNvPr id="1064" name="Picture 1063" descr="A red circle with a black background&#10;&#10;Description automatically generated">
              <a:extLst>
                <a:ext uri="{FF2B5EF4-FFF2-40B4-BE49-F238E27FC236}">
                  <a16:creationId xmlns:a16="http://schemas.microsoft.com/office/drawing/2014/main" id="{CE8B3312-6674-97CD-181A-53CDAA17CA02}"/>
                </a:ext>
              </a:extLst>
            </p:cNvPr>
            <p:cNvPicPr>
              <a:picLocks noChangeAspect="1"/>
            </p:cNvPicPr>
            <p:nvPr/>
          </p:nvPicPr>
          <p:blipFill>
            <a:blip r:embed="rId92"/>
            <a:stretch>
              <a:fillRect/>
            </a:stretch>
          </p:blipFill>
          <p:spPr>
            <a:xfrm>
              <a:off x="19660972" y="10890997"/>
              <a:ext cx="2438400" cy="2438400"/>
            </a:xfrm>
            <a:prstGeom prst="rect">
              <a:avLst/>
            </a:prstGeom>
          </p:spPr>
        </p:pic>
        <p:pic>
          <p:nvPicPr>
            <p:cNvPr id="1065" name="Picture 1064" descr="A red circle with a black background&#10;&#10;Description automatically generated">
              <a:extLst>
                <a:ext uri="{FF2B5EF4-FFF2-40B4-BE49-F238E27FC236}">
                  <a16:creationId xmlns:a16="http://schemas.microsoft.com/office/drawing/2014/main" id="{BA3E146B-4BF3-6C09-618C-E3D04B2DEB09}"/>
                </a:ext>
              </a:extLst>
            </p:cNvPr>
            <p:cNvPicPr>
              <a:picLocks noChangeAspect="1"/>
            </p:cNvPicPr>
            <p:nvPr/>
          </p:nvPicPr>
          <p:blipFill>
            <a:blip r:embed="rId93"/>
            <a:stretch>
              <a:fillRect/>
            </a:stretch>
          </p:blipFill>
          <p:spPr>
            <a:xfrm>
              <a:off x="22105916" y="10890997"/>
              <a:ext cx="2438400" cy="2438400"/>
            </a:xfrm>
            <a:prstGeom prst="rect">
              <a:avLst/>
            </a:prstGeom>
          </p:spPr>
        </p:pic>
        <p:pic>
          <p:nvPicPr>
            <p:cNvPr id="1066" name="Picture 1065" descr="A person holding a silver ball&#10;&#10;Description automatically generated">
              <a:extLst>
                <a:ext uri="{FF2B5EF4-FFF2-40B4-BE49-F238E27FC236}">
                  <a16:creationId xmlns:a16="http://schemas.microsoft.com/office/drawing/2014/main" id="{52E7DF97-CD4E-5D9A-BC9D-0431763485E2}"/>
                </a:ext>
              </a:extLst>
            </p:cNvPr>
            <p:cNvPicPr>
              <a:picLocks noChangeAspect="1"/>
            </p:cNvPicPr>
            <p:nvPr/>
          </p:nvPicPr>
          <p:blipFill>
            <a:blip r:embed="rId94"/>
            <a:stretch>
              <a:fillRect/>
            </a:stretch>
          </p:blipFill>
          <p:spPr>
            <a:xfrm>
              <a:off x="24677688" y="8622297"/>
              <a:ext cx="2743200" cy="2057400"/>
            </a:xfrm>
            <a:prstGeom prst="rect">
              <a:avLst/>
            </a:prstGeom>
          </p:spPr>
        </p:pic>
        <p:pic>
          <p:nvPicPr>
            <p:cNvPr id="1067" name="Picture 1066" descr="A close up of a sphere&#10;&#10;Description automatically generated">
              <a:extLst>
                <a:ext uri="{FF2B5EF4-FFF2-40B4-BE49-F238E27FC236}">
                  <a16:creationId xmlns:a16="http://schemas.microsoft.com/office/drawing/2014/main" id="{BF124B87-B99E-ADD0-EBB5-38EAB9FB13F5}"/>
                </a:ext>
              </a:extLst>
            </p:cNvPr>
            <p:cNvPicPr>
              <a:picLocks noChangeAspect="1"/>
            </p:cNvPicPr>
            <p:nvPr/>
          </p:nvPicPr>
          <p:blipFill>
            <a:blip r:embed="rId95"/>
            <a:stretch>
              <a:fillRect/>
            </a:stretch>
          </p:blipFill>
          <p:spPr>
            <a:xfrm>
              <a:off x="27430495" y="8473022"/>
              <a:ext cx="2438400" cy="2438400"/>
            </a:xfrm>
            <a:prstGeom prst="rect">
              <a:avLst/>
            </a:prstGeom>
          </p:spPr>
        </p:pic>
        <p:pic>
          <p:nvPicPr>
            <p:cNvPr id="1068" name="Picture 1067" descr="A close up of a sphere&#10;&#10;Description automatically generated">
              <a:extLst>
                <a:ext uri="{FF2B5EF4-FFF2-40B4-BE49-F238E27FC236}">
                  <a16:creationId xmlns:a16="http://schemas.microsoft.com/office/drawing/2014/main" id="{2E48C11A-61ED-FEBC-AE54-AAE9AE9E367E}"/>
                </a:ext>
              </a:extLst>
            </p:cNvPr>
            <p:cNvPicPr>
              <a:picLocks noChangeAspect="1"/>
            </p:cNvPicPr>
            <p:nvPr/>
          </p:nvPicPr>
          <p:blipFill>
            <a:blip r:embed="rId96"/>
            <a:stretch>
              <a:fillRect/>
            </a:stretch>
          </p:blipFill>
          <p:spPr>
            <a:xfrm>
              <a:off x="29869969" y="8473022"/>
              <a:ext cx="2438400" cy="2438400"/>
            </a:xfrm>
            <a:prstGeom prst="rect">
              <a:avLst/>
            </a:prstGeom>
          </p:spPr>
        </p:pic>
        <p:pic>
          <p:nvPicPr>
            <p:cNvPr id="1069" name="Picture 1068" descr="A large reflective ball in a hallway&#10;&#10;Description automatically generated">
              <a:extLst>
                <a:ext uri="{FF2B5EF4-FFF2-40B4-BE49-F238E27FC236}">
                  <a16:creationId xmlns:a16="http://schemas.microsoft.com/office/drawing/2014/main" id="{169CA334-C967-6301-F6E6-3F7AB805B94C}"/>
                </a:ext>
              </a:extLst>
            </p:cNvPr>
            <p:cNvPicPr>
              <a:picLocks noChangeAspect="1"/>
            </p:cNvPicPr>
            <p:nvPr/>
          </p:nvPicPr>
          <p:blipFill>
            <a:blip r:embed="rId97"/>
            <a:stretch>
              <a:fillRect/>
            </a:stretch>
          </p:blipFill>
          <p:spPr>
            <a:xfrm>
              <a:off x="16901229" y="13513612"/>
              <a:ext cx="2743200" cy="2057400"/>
            </a:xfrm>
            <a:prstGeom prst="rect">
              <a:avLst/>
            </a:prstGeom>
          </p:spPr>
        </p:pic>
        <p:pic>
          <p:nvPicPr>
            <p:cNvPr id="1070" name="Picture 1069" descr="A shiny ball with a black background&#10;&#10;Description automatically generated">
              <a:extLst>
                <a:ext uri="{FF2B5EF4-FFF2-40B4-BE49-F238E27FC236}">
                  <a16:creationId xmlns:a16="http://schemas.microsoft.com/office/drawing/2014/main" id="{2E85EDCC-699C-C938-C6C4-954792C148B6}"/>
                </a:ext>
              </a:extLst>
            </p:cNvPr>
            <p:cNvPicPr>
              <a:picLocks noChangeAspect="1"/>
            </p:cNvPicPr>
            <p:nvPr/>
          </p:nvPicPr>
          <p:blipFill>
            <a:blip r:embed="rId98"/>
            <a:stretch>
              <a:fillRect/>
            </a:stretch>
          </p:blipFill>
          <p:spPr>
            <a:xfrm>
              <a:off x="19660972" y="13323112"/>
              <a:ext cx="2438400" cy="2438400"/>
            </a:xfrm>
            <a:prstGeom prst="rect">
              <a:avLst/>
            </a:prstGeom>
          </p:spPr>
        </p:pic>
        <p:pic>
          <p:nvPicPr>
            <p:cNvPr id="1071" name="Picture 1070" descr="A black sphere with a black background&#10;&#10;Description automatically generated">
              <a:extLst>
                <a:ext uri="{FF2B5EF4-FFF2-40B4-BE49-F238E27FC236}">
                  <a16:creationId xmlns:a16="http://schemas.microsoft.com/office/drawing/2014/main" id="{46E4681B-7C03-45C5-0BB3-4B35B1AA4196}"/>
                </a:ext>
              </a:extLst>
            </p:cNvPr>
            <p:cNvPicPr>
              <a:picLocks noChangeAspect="1"/>
            </p:cNvPicPr>
            <p:nvPr/>
          </p:nvPicPr>
          <p:blipFill>
            <a:blip r:embed="rId99"/>
            <a:stretch>
              <a:fillRect/>
            </a:stretch>
          </p:blipFill>
          <p:spPr>
            <a:xfrm>
              <a:off x="22105916" y="13323112"/>
              <a:ext cx="2438400" cy="2438400"/>
            </a:xfrm>
            <a:prstGeom prst="rect">
              <a:avLst/>
            </a:prstGeom>
          </p:spPr>
        </p:pic>
        <p:pic>
          <p:nvPicPr>
            <p:cNvPr id="1072" name="Picture 1071" descr="A mirror ball in the desert&#10;&#10;Description automatically generated">
              <a:extLst>
                <a:ext uri="{FF2B5EF4-FFF2-40B4-BE49-F238E27FC236}">
                  <a16:creationId xmlns:a16="http://schemas.microsoft.com/office/drawing/2014/main" id="{5C3150C6-493C-4497-755E-29A32FE7EAA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0"/>
            <a:stretch>
              <a:fillRect/>
            </a:stretch>
          </p:blipFill>
          <p:spPr>
            <a:xfrm>
              <a:off x="24677688" y="11054412"/>
              <a:ext cx="2743200" cy="2057400"/>
            </a:xfrm>
            <a:prstGeom prst="rect">
              <a:avLst/>
            </a:prstGeom>
          </p:spPr>
        </p:pic>
        <p:pic>
          <p:nvPicPr>
            <p:cNvPr id="1073" name="Picture 1072" descr="A close-up of a mirror&#10;&#10;Description automatically generated">
              <a:extLst>
                <a:ext uri="{FF2B5EF4-FFF2-40B4-BE49-F238E27FC236}">
                  <a16:creationId xmlns:a16="http://schemas.microsoft.com/office/drawing/2014/main" id="{3B871251-C2AD-9334-02EF-478AEC4B08E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1"/>
            <a:stretch>
              <a:fillRect/>
            </a:stretch>
          </p:blipFill>
          <p:spPr>
            <a:xfrm>
              <a:off x="27430495" y="10905137"/>
              <a:ext cx="2438400" cy="2438400"/>
            </a:xfrm>
            <a:prstGeom prst="rect">
              <a:avLst/>
            </a:prstGeom>
          </p:spPr>
        </p:pic>
        <p:pic>
          <p:nvPicPr>
            <p:cNvPr id="1074" name="Picture 1073" descr="A circular object with a sun shining through it&#10;&#10;Description automatically generated">
              <a:extLst>
                <a:ext uri="{FF2B5EF4-FFF2-40B4-BE49-F238E27FC236}">
                  <a16:creationId xmlns:a16="http://schemas.microsoft.com/office/drawing/2014/main" id="{46181F6D-856C-5D36-22D0-024FF140A8C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2"/>
            <a:stretch>
              <a:fillRect/>
            </a:stretch>
          </p:blipFill>
          <p:spPr>
            <a:xfrm>
              <a:off x="29869969" y="10905137"/>
              <a:ext cx="2438400" cy="2438400"/>
            </a:xfrm>
            <a:prstGeom prst="rect">
              <a:avLst/>
            </a:prstGeom>
          </p:spPr>
        </p:pic>
        <p:pic>
          <p:nvPicPr>
            <p:cNvPr id="1075" name="Picture 1074" descr="A large reflective sphere in a city&#10;&#10;Description automatically generated">
              <a:extLst>
                <a:ext uri="{FF2B5EF4-FFF2-40B4-BE49-F238E27FC236}">
                  <a16:creationId xmlns:a16="http://schemas.microsoft.com/office/drawing/2014/main" id="{D4E164A7-809F-F379-DC84-E8D5365A2A9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3"/>
            <a:stretch>
              <a:fillRect/>
            </a:stretch>
          </p:blipFill>
          <p:spPr>
            <a:xfrm>
              <a:off x="24677688" y="13557229"/>
              <a:ext cx="2743200" cy="2057400"/>
            </a:xfrm>
            <a:prstGeom prst="rect">
              <a:avLst/>
            </a:prstGeom>
          </p:spPr>
        </p:pic>
        <p:pic>
          <p:nvPicPr>
            <p:cNvPr id="1076" name="Picture 1075" descr="A close-up of a sphere&#10;&#10;Description automatically generated">
              <a:extLst>
                <a:ext uri="{FF2B5EF4-FFF2-40B4-BE49-F238E27FC236}">
                  <a16:creationId xmlns:a16="http://schemas.microsoft.com/office/drawing/2014/main" id="{B071F083-B6AF-49C1-DEAF-959CA16D9F4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4"/>
            <a:stretch>
              <a:fillRect/>
            </a:stretch>
          </p:blipFill>
          <p:spPr>
            <a:xfrm>
              <a:off x="27430495" y="13337253"/>
              <a:ext cx="2438400" cy="2438400"/>
            </a:xfrm>
            <a:prstGeom prst="rect">
              <a:avLst/>
            </a:prstGeom>
          </p:spPr>
        </p:pic>
        <p:pic>
          <p:nvPicPr>
            <p:cNvPr id="1077" name="Picture 1076" descr="A close up of a sphere&#10;&#10;Description automatically generated">
              <a:extLst>
                <a:ext uri="{FF2B5EF4-FFF2-40B4-BE49-F238E27FC236}">
                  <a16:creationId xmlns:a16="http://schemas.microsoft.com/office/drawing/2014/main" id="{C85C32FD-AE66-16B7-DB62-109215D2A2D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5"/>
            <a:stretch>
              <a:fillRect/>
            </a:stretch>
          </p:blipFill>
          <p:spPr>
            <a:xfrm>
              <a:off x="29869969" y="13337253"/>
              <a:ext cx="2438400" cy="2438400"/>
            </a:xfrm>
            <a:prstGeom prst="rect">
              <a:avLst/>
            </a:prstGeom>
          </p:spPr>
        </p:pic>
        <p:pic>
          <p:nvPicPr>
            <p:cNvPr id="1078" name="Picture 1077" descr="A silver ball on a plate&#10;&#10;Description automatically generated">
              <a:extLst>
                <a:ext uri="{FF2B5EF4-FFF2-40B4-BE49-F238E27FC236}">
                  <a16:creationId xmlns:a16="http://schemas.microsoft.com/office/drawing/2014/main" id="{2A24FAD2-2E11-914D-8B44-4B9704A88AC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6"/>
            <a:stretch>
              <a:fillRect/>
            </a:stretch>
          </p:blipFill>
          <p:spPr>
            <a:xfrm>
              <a:off x="24677688" y="18463881"/>
              <a:ext cx="2743200" cy="2057400"/>
            </a:xfrm>
            <a:prstGeom prst="rect">
              <a:avLst/>
            </a:prstGeom>
          </p:spPr>
        </p:pic>
        <p:pic>
          <p:nvPicPr>
            <p:cNvPr id="1079" name="Picture 1078" descr="A close-up of a sphere&#10;&#10;Description automatically generated">
              <a:extLst>
                <a:ext uri="{FF2B5EF4-FFF2-40B4-BE49-F238E27FC236}">
                  <a16:creationId xmlns:a16="http://schemas.microsoft.com/office/drawing/2014/main" id="{6309BE99-DDB7-A435-DDE5-42ECBBFA0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7"/>
            <a:stretch>
              <a:fillRect/>
            </a:stretch>
          </p:blipFill>
          <p:spPr>
            <a:xfrm>
              <a:off x="27430495" y="18314605"/>
              <a:ext cx="2438400" cy="2438400"/>
            </a:xfrm>
            <a:prstGeom prst="rect">
              <a:avLst/>
            </a:prstGeom>
          </p:spPr>
        </p:pic>
        <p:pic>
          <p:nvPicPr>
            <p:cNvPr id="1080" name="Picture 1079" descr="A close up of a sphere&#10;&#10;Description automatically generated">
              <a:extLst>
                <a:ext uri="{FF2B5EF4-FFF2-40B4-BE49-F238E27FC236}">
                  <a16:creationId xmlns:a16="http://schemas.microsoft.com/office/drawing/2014/main" id="{6E97884D-3888-0C75-10EC-0AA07421ACF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8"/>
            <a:stretch>
              <a:fillRect/>
            </a:stretch>
          </p:blipFill>
          <p:spPr>
            <a:xfrm>
              <a:off x="29869969" y="18314605"/>
              <a:ext cx="2438400" cy="2438400"/>
            </a:xfrm>
            <a:prstGeom prst="rect">
              <a:avLst/>
            </a:prstGeom>
          </p:spPr>
        </p:pic>
        <p:pic>
          <p:nvPicPr>
            <p:cNvPr id="1081" name="Picture 1080" descr="A bus on the road&#10;&#10;Description automatically generated">
              <a:extLst>
                <a:ext uri="{FF2B5EF4-FFF2-40B4-BE49-F238E27FC236}">
                  <a16:creationId xmlns:a16="http://schemas.microsoft.com/office/drawing/2014/main" id="{95F55A09-057C-4253-9AFF-D7138352566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9"/>
            <a:stretch>
              <a:fillRect/>
            </a:stretch>
          </p:blipFill>
          <p:spPr>
            <a:xfrm>
              <a:off x="24677688" y="15989345"/>
              <a:ext cx="2743200" cy="2057400"/>
            </a:xfrm>
            <a:prstGeom prst="rect">
              <a:avLst/>
            </a:prstGeom>
          </p:spPr>
        </p:pic>
        <p:pic>
          <p:nvPicPr>
            <p:cNvPr id="1082" name="Picture 1081" descr="A reflection of trees in a mirror&#10;&#10;Description automatically generated">
              <a:extLst>
                <a:ext uri="{FF2B5EF4-FFF2-40B4-BE49-F238E27FC236}">
                  <a16:creationId xmlns:a16="http://schemas.microsoft.com/office/drawing/2014/main" id="{47E4B78A-91DF-51CF-5B04-C320E463512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0"/>
            <a:stretch>
              <a:fillRect/>
            </a:stretch>
          </p:blipFill>
          <p:spPr>
            <a:xfrm>
              <a:off x="27430495" y="15840069"/>
              <a:ext cx="2438400" cy="2438400"/>
            </a:xfrm>
            <a:prstGeom prst="rect">
              <a:avLst/>
            </a:prstGeom>
          </p:spPr>
        </p:pic>
        <p:pic>
          <p:nvPicPr>
            <p:cNvPr id="1083" name="Picture 1082" descr="A reflection of a light in a sphere&#10;&#10;Description automatically generated">
              <a:extLst>
                <a:ext uri="{FF2B5EF4-FFF2-40B4-BE49-F238E27FC236}">
                  <a16:creationId xmlns:a16="http://schemas.microsoft.com/office/drawing/2014/main" id="{853FE873-152D-66BF-D480-B9E2094F7CE0}"/>
                </a:ext>
              </a:extLst>
            </p:cNvPr>
            <p:cNvPicPr>
              <a:picLocks noChangeAspect="1"/>
            </p:cNvPicPr>
            <p:nvPr/>
          </p:nvPicPr>
          <p:blipFill>
            <a:blip r:embed="rId111"/>
            <a:stretch>
              <a:fillRect/>
            </a:stretch>
          </p:blipFill>
          <p:spPr>
            <a:xfrm>
              <a:off x="29869969" y="15840069"/>
              <a:ext cx="2438400" cy="2438400"/>
            </a:xfrm>
            <a:prstGeom prst="rect">
              <a:avLst/>
            </a:prstGeom>
          </p:spPr>
        </p:pic>
        <p:pic>
          <p:nvPicPr>
            <p:cNvPr id="1084" name="Picture 1083" descr="A reflection of a lighthouse on a reflective ball above a body of water&#10;&#10;Description automatically generated">
              <a:extLst>
                <a:ext uri="{FF2B5EF4-FFF2-40B4-BE49-F238E27FC236}">
                  <a16:creationId xmlns:a16="http://schemas.microsoft.com/office/drawing/2014/main" id="{908A6742-6225-D3B8-5672-11B37907F5E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2"/>
            <a:stretch>
              <a:fillRect/>
            </a:stretch>
          </p:blipFill>
          <p:spPr>
            <a:xfrm>
              <a:off x="16908326" y="16032026"/>
              <a:ext cx="2743200" cy="2057400"/>
            </a:xfrm>
            <a:prstGeom prst="rect">
              <a:avLst/>
            </a:prstGeom>
          </p:spPr>
        </p:pic>
        <p:pic>
          <p:nvPicPr>
            <p:cNvPr id="1085" name="Picture 1084" descr="A reflection of a river and a grassy field&#10;&#10;Description automatically generated">
              <a:extLst>
                <a:ext uri="{FF2B5EF4-FFF2-40B4-BE49-F238E27FC236}">
                  <a16:creationId xmlns:a16="http://schemas.microsoft.com/office/drawing/2014/main" id="{67E6ED3F-A53A-61E1-FF94-C644975CD98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3"/>
            <a:stretch>
              <a:fillRect/>
            </a:stretch>
          </p:blipFill>
          <p:spPr>
            <a:xfrm>
              <a:off x="19660972" y="15841526"/>
              <a:ext cx="2438400" cy="2438400"/>
            </a:xfrm>
            <a:prstGeom prst="rect">
              <a:avLst/>
            </a:prstGeom>
          </p:spPr>
        </p:pic>
        <p:pic>
          <p:nvPicPr>
            <p:cNvPr id="1086" name="Picture 1085">
              <a:extLst>
                <a:ext uri="{FF2B5EF4-FFF2-40B4-BE49-F238E27FC236}">
                  <a16:creationId xmlns:a16="http://schemas.microsoft.com/office/drawing/2014/main" id="{83E85AA3-81E4-044E-A903-574A29E9E5B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4"/>
            <a:stretch>
              <a:fillRect/>
            </a:stretch>
          </p:blipFill>
          <p:spPr>
            <a:xfrm>
              <a:off x="22105916" y="15841526"/>
              <a:ext cx="2438400" cy="2438400"/>
            </a:xfrm>
            <a:prstGeom prst="rect">
              <a:avLst/>
            </a:prstGeom>
          </p:spPr>
        </p:pic>
        <p:sp>
          <p:nvSpPr>
            <p:cNvPr id="205" name="TextBox 204">
              <a:extLst>
                <a:ext uri="{FF2B5EF4-FFF2-40B4-BE49-F238E27FC236}">
                  <a16:creationId xmlns:a16="http://schemas.microsoft.com/office/drawing/2014/main" id="{B8D743F5-05A7-7643-C4B6-88667E7A84CA}"/>
                </a:ext>
              </a:extLst>
            </p:cNvPr>
            <p:cNvSpPr txBox="1"/>
            <p:nvPr/>
          </p:nvSpPr>
          <p:spPr>
            <a:xfrm>
              <a:off x="19946254" y="2947623"/>
              <a:ext cx="1779964" cy="624459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sz="2000" b="1">
                  <a:latin typeface="Arial"/>
                  <a:ea typeface="MS PGothic"/>
                  <a:cs typeface="Arial"/>
                </a:rPr>
                <a:t>Normal</a:t>
              </a:r>
              <a:endParaRPr lang="en-US" sz="6600"/>
            </a:p>
          </p:txBody>
        </p:sp>
        <p:sp>
          <p:nvSpPr>
            <p:cNvPr id="206" name="TextBox 205">
              <a:extLst>
                <a:ext uri="{FF2B5EF4-FFF2-40B4-BE49-F238E27FC236}">
                  <a16:creationId xmlns:a16="http://schemas.microsoft.com/office/drawing/2014/main" id="{FA5F3332-E189-C563-B0C1-2A77554A280C}"/>
                </a:ext>
              </a:extLst>
            </p:cNvPr>
            <p:cNvSpPr txBox="1"/>
            <p:nvPr/>
          </p:nvSpPr>
          <p:spPr>
            <a:xfrm>
              <a:off x="21733093" y="2947623"/>
              <a:ext cx="3214562" cy="624459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sz="2000" b="1">
                  <a:latin typeface="Arial"/>
                  <a:ea typeface="MS PGothic"/>
                  <a:cs typeface="Arial"/>
                </a:rPr>
                <a:t>Underexposed</a:t>
              </a:r>
              <a:endParaRPr lang="en-US" sz="6600"/>
            </a:p>
          </p:txBody>
        </p:sp>
        <p:sp>
          <p:nvSpPr>
            <p:cNvPr id="207" name="TextBox 206">
              <a:extLst>
                <a:ext uri="{FF2B5EF4-FFF2-40B4-BE49-F238E27FC236}">
                  <a16:creationId xmlns:a16="http://schemas.microsoft.com/office/drawing/2014/main" id="{1DC95880-7817-E005-2475-59B9F3EF7139}"/>
                </a:ext>
              </a:extLst>
            </p:cNvPr>
            <p:cNvSpPr txBox="1"/>
            <p:nvPr/>
          </p:nvSpPr>
          <p:spPr>
            <a:xfrm>
              <a:off x="27668662" y="2947623"/>
              <a:ext cx="1802035" cy="624459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sz="2000" b="1">
                  <a:latin typeface="Arial"/>
                  <a:ea typeface="MS PGothic"/>
                  <a:cs typeface="Arial"/>
                </a:rPr>
                <a:t>Normal</a:t>
              </a:r>
              <a:endParaRPr lang="en-US" sz="6600"/>
            </a:p>
          </p:txBody>
        </p:sp>
        <p:sp>
          <p:nvSpPr>
            <p:cNvPr id="208" name="TextBox 207">
              <a:extLst>
                <a:ext uri="{FF2B5EF4-FFF2-40B4-BE49-F238E27FC236}">
                  <a16:creationId xmlns:a16="http://schemas.microsoft.com/office/drawing/2014/main" id="{03CD1E3E-776C-F87E-D1D7-E141C49AEAD1}"/>
                </a:ext>
              </a:extLst>
            </p:cNvPr>
            <p:cNvSpPr txBox="1"/>
            <p:nvPr/>
          </p:nvSpPr>
          <p:spPr>
            <a:xfrm>
              <a:off x="29362954" y="2947623"/>
              <a:ext cx="3214562" cy="624459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sz="2000" b="1">
                  <a:latin typeface="Arial"/>
                  <a:ea typeface="MS PGothic"/>
                  <a:cs typeface="Arial"/>
                </a:rPr>
                <a:t>Underexposed</a:t>
              </a:r>
              <a:endParaRPr lang="en-US" sz="6600"/>
            </a:p>
          </p:txBody>
        </p:sp>
      </p:grpSp>
      <p:sp>
        <p:nvSpPr>
          <p:cNvPr id="454" name="TextBox 453">
            <a:extLst>
              <a:ext uri="{FF2B5EF4-FFF2-40B4-BE49-F238E27FC236}">
                <a16:creationId xmlns:a16="http://schemas.microsoft.com/office/drawing/2014/main" id="{9D3E6867-7B5A-5DCE-054D-DF687AB172CA}"/>
              </a:ext>
            </a:extLst>
          </p:cNvPr>
          <p:cNvSpPr txBox="1"/>
          <p:nvPr/>
        </p:nvSpPr>
        <p:spPr>
          <a:xfrm>
            <a:off x="7375743" y="1750656"/>
            <a:ext cx="38858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err="1"/>
              <a:t>DiffusionLight</a:t>
            </a:r>
            <a:endParaRPr lang="en-US" sz="2400"/>
          </a:p>
          <a:p>
            <a:pPr algn="r"/>
            <a:r>
              <a:rPr lang="en-US" sz="2400"/>
              <a:t>.</a:t>
            </a:r>
            <a:r>
              <a:rPr lang="en-US" sz="2400" err="1"/>
              <a:t>github.io</a:t>
            </a:r>
            <a:endParaRPr lang="en-US" sz="2400"/>
          </a:p>
        </p:txBody>
      </p:sp>
      <p:pic>
        <p:nvPicPr>
          <p:cNvPr id="529" name="Picture 4">
            <a:extLst>
              <a:ext uri="{FF2B5EF4-FFF2-40B4-BE49-F238E27FC236}">
                <a16:creationId xmlns:a16="http://schemas.microsoft.com/office/drawing/2014/main" id="{72B02CC7-0DA1-AE26-6DB5-F58DCFAB12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8419" y="16755604"/>
            <a:ext cx="1534856" cy="1151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5" name="TextBox 534">
            <a:extLst>
              <a:ext uri="{FF2B5EF4-FFF2-40B4-BE49-F238E27FC236}">
                <a16:creationId xmlns:a16="http://schemas.microsoft.com/office/drawing/2014/main" id="{D7EA8B3E-0992-C070-3D73-98BEE3C54123}"/>
              </a:ext>
            </a:extLst>
          </p:cNvPr>
          <p:cNvSpPr txBox="1"/>
          <p:nvPr/>
        </p:nvSpPr>
        <p:spPr>
          <a:xfrm>
            <a:off x="11526612" y="18620015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Ground truth</a:t>
            </a:r>
            <a:endParaRPr lang="en-GB" sz="1800" b="1"/>
          </a:p>
        </p:txBody>
      </p:sp>
      <p:sp>
        <p:nvSpPr>
          <p:cNvPr id="536" name="TextBox 535">
            <a:extLst>
              <a:ext uri="{FF2B5EF4-FFF2-40B4-BE49-F238E27FC236}">
                <a16:creationId xmlns:a16="http://schemas.microsoft.com/office/drawing/2014/main" id="{DDA5EF37-4009-5FC0-7FB4-875A082591F3}"/>
              </a:ext>
            </a:extLst>
          </p:cNvPr>
          <p:cNvSpPr txBox="1"/>
          <p:nvPr/>
        </p:nvSpPr>
        <p:spPr>
          <a:xfrm>
            <a:off x="11526612" y="17210134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/>
              <a:t>Input Image</a:t>
            </a:r>
            <a:endParaRPr lang="en-GB" sz="1800" b="1"/>
          </a:p>
        </p:txBody>
      </p:sp>
      <p:sp>
        <p:nvSpPr>
          <p:cNvPr id="537" name="TextBox 536">
            <a:extLst>
              <a:ext uri="{FF2B5EF4-FFF2-40B4-BE49-F238E27FC236}">
                <a16:creationId xmlns:a16="http://schemas.microsoft.com/office/drawing/2014/main" id="{9EB809E7-077F-7D16-B9AA-44743B83406B}"/>
              </a:ext>
            </a:extLst>
          </p:cNvPr>
          <p:cNvSpPr txBox="1"/>
          <p:nvPr/>
        </p:nvSpPr>
        <p:spPr>
          <a:xfrm>
            <a:off x="11526612" y="19509813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>
                <a:solidFill>
                  <a:srgbClr val="C00000"/>
                </a:solidFill>
              </a:rPr>
              <a:t>DiffusionLight</a:t>
            </a:r>
            <a:endParaRPr lang="en-GB" sz="1800" b="1">
              <a:solidFill>
                <a:srgbClr val="C00000"/>
              </a:solidFill>
            </a:endParaRPr>
          </a:p>
        </p:txBody>
      </p:sp>
      <p:sp>
        <p:nvSpPr>
          <p:cNvPr id="538" name="TextBox 537">
            <a:extLst>
              <a:ext uri="{FF2B5EF4-FFF2-40B4-BE49-F238E27FC236}">
                <a16:creationId xmlns:a16="http://schemas.microsoft.com/office/drawing/2014/main" id="{77F7AB5C-26AF-595B-DE0F-971CD024D7EB}"/>
              </a:ext>
            </a:extLst>
          </p:cNvPr>
          <p:cNvSpPr txBox="1"/>
          <p:nvPr/>
        </p:nvSpPr>
        <p:spPr>
          <a:xfrm>
            <a:off x="11526612" y="20504238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err="1"/>
              <a:t>StyleLight</a:t>
            </a:r>
            <a:r>
              <a:rPr lang="en-US" sz="1800" b="1"/>
              <a:t> [1] </a:t>
            </a:r>
            <a:endParaRPr lang="en-GB" sz="1800" b="1"/>
          </a:p>
        </p:txBody>
      </p:sp>
      <p:sp>
        <p:nvSpPr>
          <p:cNvPr id="540" name="TextBox 539">
            <a:extLst>
              <a:ext uri="{FF2B5EF4-FFF2-40B4-BE49-F238E27FC236}">
                <a16:creationId xmlns:a16="http://schemas.microsoft.com/office/drawing/2014/main" id="{D7A22C04-4A76-A3BB-99FF-7E791CF621A2}"/>
              </a:ext>
            </a:extLst>
          </p:cNvPr>
          <p:cNvSpPr txBox="1"/>
          <p:nvPr/>
        </p:nvSpPr>
        <p:spPr>
          <a:xfrm>
            <a:off x="14240267" y="17941710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41" name="TextBox 540">
            <a:extLst>
              <a:ext uri="{FF2B5EF4-FFF2-40B4-BE49-F238E27FC236}">
                <a16:creationId xmlns:a16="http://schemas.microsoft.com/office/drawing/2014/main" id="{9D0144D8-D864-0659-7F58-A9F2C1AF6E8B}"/>
              </a:ext>
            </a:extLst>
          </p:cNvPr>
          <p:cNvSpPr txBox="1"/>
          <p:nvPr/>
        </p:nvSpPr>
        <p:spPr>
          <a:xfrm>
            <a:off x="15086577" y="17941710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pic>
        <p:nvPicPr>
          <p:cNvPr id="546" name="Picture 24">
            <a:extLst>
              <a:ext uri="{FF2B5EF4-FFF2-40B4-BE49-F238E27FC236}">
                <a16:creationId xmlns:a16="http://schemas.microsoft.com/office/drawing/2014/main" id="{427C705E-83B2-AA78-08E8-C0DE79977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5235" y="16755604"/>
            <a:ext cx="1532135" cy="114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6" name="Picture 44">
            <a:extLst>
              <a:ext uri="{FF2B5EF4-FFF2-40B4-BE49-F238E27FC236}">
                <a16:creationId xmlns:a16="http://schemas.microsoft.com/office/drawing/2014/main" id="{E2283989-F6BD-C206-53C7-202EAD852D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3183" y="16755604"/>
            <a:ext cx="1532135" cy="114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81" name="Group 480">
            <a:extLst>
              <a:ext uri="{FF2B5EF4-FFF2-40B4-BE49-F238E27FC236}">
                <a16:creationId xmlns:a16="http://schemas.microsoft.com/office/drawing/2014/main" id="{D3DE57E9-5D0C-EB10-04F9-4953504317E0}"/>
              </a:ext>
            </a:extLst>
          </p:cNvPr>
          <p:cNvGrpSpPr/>
          <p:nvPr/>
        </p:nvGrpSpPr>
        <p:grpSpPr>
          <a:xfrm>
            <a:off x="13169453" y="18261875"/>
            <a:ext cx="8424935" cy="2882335"/>
            <a:chOff x="13220253" y="18234915"/>
            <a:chExt cx="8424935" cy="2882335"/>
          </a:xfrm>
        </p:grpSpPr>
        <p:pic>
          <p:nvPicPr>
            <p:cNvPr id="530" name="Picture 6">
              <a:extLst>
                <a:ext uri="{FF2B5EF4-FFF2-40B4-BE49-F238E27FC236}">
                  <a16:creationId xmlns:a16="http://schemas.microsoft.com/office/drawing/2014/main" id="{0677CE67-7F29-D8F6-EBEB-355E768464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20253" y="18321235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1" name="Picture 8">
              <a:extLst>
                <a:ext uri="{FF2B5EF4-FFF2-40B4-BE49-F238E27FC236}">
                  <a16:creationId xmlns:a16="http://schemas.microsoft.com/office/drawing/2014/main" id="{576292E8-1B77-7556-B411-ECEF4A9B82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43751" y="18317833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2" name="Picture 10">
              <a:extLst>
                <a:ext uri="{FF2B5EF4-FFF2-40B4-BE49-F238E27FC236}">
                  <a16:creationId xmlns:a16="http://schemas.microsoft.com/office/drawing/2014/main" id="{6DC93A47-ABB2-8490-1343-74F52C57D77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069256" y="18291813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3" name="Picture 12">
              <a:extLst>
                <a:ext uri="{FF2B5EF4-FFF2-40B4-BE49-F238E27FC236}">
                  <a16:creationId xmlns:a16="http://schemas.microsoft.com/office/drawing/2014/main" id="{F668C4F7-2736-BE5D-9ED2-D10A9A3F013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56234" y="19230616"/>
              <a:ext cx="939463" cy="9394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4" name="Picture 14">
              <a:extLst>
                <a:ext uri="{FF2B5EF4-FFF2-40B4-BE49-F238E27FC236}">
                  <a16:creationId xmlns:a16="http://schemas.microsoft.com/office/drawing/2014/main" id="{87791B4D-472B-DC78-8203-DB12D3306B8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54079" y="20166538"/>
              <a:ext cx="931904" cy="93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2" name="Picture 16">
              <a:extLst>
                <a:ext uri="{FF2B5EF4-FFF2-40B4-BE49-F238E27FC236}">
                  <a16:creationId xmlns:a16="http://schemas.microsoft.com/office/drawing/2014/main" id="{8882F816-E958-E56B-0876-99951D36B29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76912" y="19238737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3" name="Picture 18">
              <a:extLst>
                <a:ext uri="{FF2B5EF4-FFF2-40B4-BE49-F238E27FC236}">
                  <a16:creationId xmlns:a16="http://schemas.microsoft.com/office/drawing/2014/main" id="{E298359E-CF67-18FF-0462-71380DC030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105301" y="19222622"/>
              <a:ext cx="939462" cy="9394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4" name="Picture 20">
              <a:extLst>
                <a:ext uri="{FF2B5EF4-FFF2-40B4-BE49-F238E27FC236}">
                  <a16:creationId xmlns:a16="http://schemas.microsoft.com/office/drawing/2014/main" id="{E417AF2C-E5A4-F5CC-9A57-77C91A48E98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89878" y="20170688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5" name="Picture 22">
              <a:extLst>
                <a:ext uri="{FF2B5EF4-FFF2-40B4-BE49-F238E27FC236}">
                  <a16:creationId xmlns:a16="http://schemas.microsoft.com/office/drawing/2014/main" id="{3ABEC22A-6FBF-19F5-6A66-CF4C504A617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118472" y="2015831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7" name="Picture 26">
              <a:extLst>
                <a:ext uri="{FF2B5EF4-FFF2-40B4-BE49-F238E27FC236}">
                  <a16:creationId xmlns:a16="http://schemas.microsoft.com/office/drawing/2014/main" id="{FD63B14C-0E5F-7408-4B67-CA90CAEFF98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00297" y="18277060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8" name="Picture 28">
              <a:extLst>
                <a:ext uri="{FF2B5EF4-FFF2-40B4-BE49-F238E27FC236}">
                  <a16:creationId xmlns:a16="http://schemas.microsoft.com/office/drawing/2014/main" id="{F839196F-D9F5-F2F8-D041-D85D4011204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32701" y="1827888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9" name="Picture 30">
              <a:extLst>
                <a:ext uri="{FF2B5EF4-FFF2-40B4-BE49-F238E27FC236}">
                  <a16:creationId xmlns:a16="http://schemas.microsoft.com/office/drawing/2014/main" id="{14F0C93B-606B-A32E-4A69-493015B30B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65103" y="18256891"/>
              <a:ext cx="938805" cy="9388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0" name="Picture 32">
              <a:extLst>
                <a:ext uri="{FF2B5EF4-FFF2-40B4-BE49-F238E27FC236}">
                  <a16:creationId xmlns:a16="http://schemas.microsoft.com/office/drawing/2014/main" id="{299EBD40-D0D0-C7CA-B40A-2BA2BC2E330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36272" y="19209428"/>
              <a:ext cx="938803" cy="9388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1" name="Picture 34">
              <a:extLst>
                <a:ext uri="{FF2B5EF4-FFF2-40B4-BE49-F238E27FC236}">
                  <a16:creationId xmlns:a16="http://schemas.microsoft.com/office/drawing/2014/main" id="{BAA5C4DF-729A-C71D-BF11-A00B584B6F3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67314" y="19218787"/>
              <a:ext cx="935788" cy="93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2" name="Picture 36">
              <a:extLst>
                <a:ext uri="{FF2B5EF4-FFF2-40B4-BE49-F238E27FC236}">
                  <a16:creationId xmlns:a16="http://schemas.microsoft.com/office/drawing/2014/main" id="{0B9EDEC2-B04C-3474-39CB-B33D6580F7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98800" y="19193908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3" name="Picture 38">
              <a:extLst>
                <a:ext uri="{FF2B5EF4-FFF2-40B4-BE49-F238E27FC236}">
                  <a16:creationId xmlns:a16="http://schemas.microsoft.com/office/drawing/2014/main" id="{3CA4FDFD-1602-8ED1-2BFF-A70A0BA0752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49239" y="20148134"/>
              <a:ext cx="935788" cy="93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4" name="Picture 40">
              <a:extLst>
                <a:ext uri="{FF2B5EF4-FFF2-40B4-BE49-F238E27FC236}">
                  <a16:creationId xmlns:a16="http://schemas.microsoft.com/office/drawing/2014/main" id="{13F95E7B-982F-87E1-E1C2-0EF3F04CCE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71209" y="20154575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5" name="Picture 42">
              <a:extLst>
                <a:ext uri="{FF2B5EF4-FFF2-40B4-BE49-F238E27FC236}">
                  <a16:creationId xmlns:a16="http://schemas.microsoft.com/office/drawing/2014/main" id="{EDEA0538-6E9D-CFE0-F480-77620599EB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99378" y="20162928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7" name="Picture 46">
              <a:extLst>
                <a:ext uri="{FF2B5EF4-FFF2-40B4-BE49-F238E27FC236}">
                  <a16:creationId xmlns:a16="http://schemas.microsoft.com/office/drawing/2014/main" id="{23A9A2EA-628F-1E02-682D-1E7EDB224B7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96147" y="18259798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8" name="Picture 48">
              <a:extLst>
                <a:ext uri="{FF2B5EF4-FFF2-40B4-BE49-F238E27FC236}">
                  <a16:creationId xmlns:a16="http://schemas.microsoft.com/office/drawing/2014/main" id="{D91B3D0D-2C4C-4931-6928-5474844CD0F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8050" y="18255104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9" name="Picture 50">
              <a:extLst>
                <a:ext uri="{FF2B5EF4-FFF2-40B4-BE49-F238E27FC236}">
                  <a16:creationId xmlns:a16="http://schemas.microsoft.com/office/drawing/2014/main" id="{4CD26588-A112-FE86-1479-5F864330C15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66024" y="18234915"/>
              <a:ext cx="938804" cy="938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0" name="Picture 52">
              <a:extLst>
                <a:ext uri="{FF2B5EF4-FFF2-40B4-BE49-F238E27FC236}">
                  <a16:creationId xmlns:a16="http://schemas.microsoft.com/office/drawing/2014/main" id="{1EDC801E-DEEB-C8F7-24E0-BFC98410455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24943" y="19188023"/>
              <a:ext cx="935789" cy="9357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1" name="Picture 54">
              <a:extLst>
                <a:ext uri="{FF2B5EF4-FFF2-40B4-BE49-F238E27FC236}">
                  <a16:creationId xmlns:a16="http://schemas.microsoft.com/office/drawing/2014/main" id="{9D1BC2C5-0BC8-7B35-7212-BBC19C28CEC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42155" y="19192160"/>
              <a:ext cx="935789" cy="9357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2" name="Picture 56">
              <a:extLst>
                <a:ext uri="{FF2B5EF4-FFF2-40B4-BE49-F238E27FC236}">
                  <a16:creationId xmlns:a16="http://schemas.microsoft.com/office/drawing/2014/main" id="{0FDBE0E5-CA0D-19AF-E887-D06E05E16E2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81230" y="19173718"/>
              <a:ext cx="934775" cy="9347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3" name="Picture 58">
              <a:extLst>
                <a:ext uri="{FF2B5EF4-FFF2-40B4-BE49-F238E27FC236}">
                  <a16:creationId xmlns:a16="http://schemas.microsoft.com/office/drawing/2014/main" id="{C26BCB36-DCD0-B066-D2CC-6C2241C2998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33739" y="20120007"/>
              <a:ext cx="932032" cy="932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4" name="Picture 60">
              <a:extLst>
                <a:ext uri="{FF2B5EF4-FFF2-40B4-BE49-F238E27FC236}">
                  <a16:creationId xmlns:a16="http://schemas.microsoft.com/office/drawing/2014/main" id="{E2013806-238C-55FC-8442-F4573962E1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63441" y="20123812"/>
              <a:ext cx="954323" cy="95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5" name="Picture 62">
              <a:extLst>
                <a:ext uri="{FF2B5EF4-FFF2-40B4-BE49-F238E27FC236}">
                  <a16:creationId xmlns:a16="http://schemas.microsoft.com/office/drawing/2014/main" id="{E3929E67-36BA-C02F-B2AD-56C893AAA3B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10412" y="20117372"/>
              <a:ext cx="934776" cy="9347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66" name="TextBox 565">
            <a:extLst>
              <a:ext uri="{FF2B5EF4-FFF2-40B4-BE49-F238E27FC236}">
                <a16:creationId xmlns:a16="http://schemas.microsoft.com/office/drawing/2014/main" id="{F0FE3A19-9C58-0427-F304-27C527D83F15}"/>
              </a:ext>
            </a:extLst>
          </p:cNvPr>
          <p:cNvSpPr txBox="1"/>
          <p:nvPr/>
        </p:nvSpPr>
        <p:spPr>
          <a:xfrm>
            <a:off x="16090449" y="17941710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67" name="TextBox 566">
            <a:extLst>
              <a:ext uri="{FF2B5EF4-FFF2-40B4-BE49-F238E27FC236}">
                <a16:creationId xmlns:a16="http://schemas.microsoft.com/office/drawing/2014/main" id="{A043C8D3-3286-B967-510B-F39C13E05B2F}"/>
              </a:ext>
            </a:extLst>
          </p:cNvPr>
          <p:cNvSpPr txBox="1"/>
          <p:nvPr/>
        </p:nvSpPr>
        <p:spPr>
          <a:xfrm>
            <a:off x="17018308" y="17941710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68" name="TextBox 567">
            <a:extLst>
              <a:ext uri="{FF2B5EF4-FFF2-40B4-BE49-F238E27FC236}">
                <a16:creationId xmlns:a16="http://schemas.microsoft.com/office/drawing/2014/main" id="{0E123D4C-1B34-9C6B-4A50-41948CD09728}"/>
              </a:ext>
            </a:extLst>
          </p:cNvPr>
          <p:cNvSpPr txBox="1"/>
          <p:nvPr/>
        </p:nvSpPr>
        <p:spPr>
          <a:xfrm>
            <a:off x="17856223" y="17941710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75" name="TextBox 574">
            <a:extLst>
              <a:ext uri="{FF2B5EF4-FFF2-40B4-BE49-F238E27FC236}">
                <a16:creationId xmlns:a16="http://schemas.microsoft.com/office/drawing/2014/main" id="{1ADF3FF3-4380-6C04-4E7B-1FC91A4F0B63}"/>
              </a:ext>
            </a:extLst>
          </p:cNvPr>
          <p:cNvSpPr txBox="1"/>
          <p:nvPr/>
        </p:nvSpPr>
        <p:spPr>
          <a:xfrm>
            <a:off x="18888813" y="17941710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192" name="TextBox 191">
            <a:extLst>
              <a:ext uri="{FF2B5EF4-FFF2-40B4-BE49-F238E27FC236}">
                <a16:creationId xmlns:a16="http://schemas.microsoft.com/office/drawing/2014/main" id="{25F60CD6-B097-E94E-B8E6-5CCE32E1ABEC}"/>
              </a:ext>
            </a:extLst>
          </p:cNvPr>
          <p:cNvSpPr txBox="1"/>
          <p:nvPr/>
        </p:nvSpPr>
        <p:spPr>
          <a:xfrm>
            <a:off x="19816671" y="17941710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193" name="TextBox 192">
            <a:extLst>
              <a:ext uri="{FF2B5EF4-FFF2-40B4-BE49-F238E27FC236}">
                <a16:creationId xmlns:a16="http://schemas.microsoft.com/office/drawing/2014/main" id="{DFFCA6CC-296F-CCCB-49E7-F1417ACA4273}"/>
              </a:ext>
            </a:extLst>
          </p:cNvPr>
          <p:cNvSpPr txBox="1"/>
          <p:nvPr/>
        </p:nvSpPr>
        <p:spPr>
          <a:xfrm>
            <a:off x="20654586" y="17941710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5FDF3C-92C6-1CFC-C95F-F5621CEA53D3}"/>
              </a:ext>
            </a:extLst>
          </p:cNvPr>
          <p:cNvSpPr txBox="1"/>
          <p:nvPr/>
        </p:nvSpPr>
        <p:spPr>
          <a:xfrm>
            <a:off x="13262892" y="17941710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CEF784F-A0DB-E327-6200-C402E11C3BF8}"/>
              </a:ext>
            </a:extLst>
          </p:cNvPr>
          <p:cNvSpPr txBox="1">
            <a:spLocks/>
          </p:cNvSpPr>
          <p:nvPr/>
        </p:nvSpPr>
        <p:spPr>
          <a:xfrm>
            <a:off x="11211564" y="159431"/>
            <a:ext cx="20921657" cy="995454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9600" b="1" err="1">
                <a:gradFill flip="none">
                  <a:gsLst>
                    <a:gs pos="0">
                      <a:srgbClr val="9A0671"/>
                    </a:gs>
                    <a:gs pos="100000">
                      <a:srgbClr val="FB0558"/>
                    </a:gs>
                  </a:gsLst>
                  <a:lin ang="2700000" scaled="1"/>
                  <a:tileRect/>
                </a:gradFill>
                <a:latin typeface="Aptos" panose="020B0004020202020204" pitchFamily="34" charset="0"/>
                <a:cs typeface="Arial"/>
              </a:rPr>
              <a:t>DiffusionLight</a:t>
            </a:r>
            <a:endParaRPr lang="en-US" sz="9600" b="1">
              <a:gradFill flip="none">
                <a:gsLst>
                  <a:gs pos="0">
                    <a:srgbClr val="9A0671"/>
                  </a:gs>
                  <a:gs pos="100000">
                    <a:srgbClr val="FB0558"/>
                  </a:gs>
                </a:gsLst>
                <a:lin ang="2700000" scaled="1"/>
                <a:tileRect/>
              </a:gradFill>
              <a:latin typeface="Aptos" panose="020B0004020202020204" pitchFamily="34" charset="0"/>
              <a:cs typeface="Arial"/>
            </a:endParaRPr>
          </a:p>
        </p:txBody>
      </p:sp>
      <p:sp>
        <p:nvSpPr>
          <p:cNvPr id="5" name="สี่เหลี่ยมผืนผ้า 214">
            <a:extLst>
              <a:ext uri="{FF2B5EF4-FFF2-40B4-BE49-F238E27FC236}">
                <a16:creationId xmlns:a16="http://schemas.microsoft.com/office/drawing/2014/main" id="{71F1622D-D9AE-9D39-8E87-12547610F089}"/>
              </a:ext>
            </a:extLst>
          </p:cNvPr>
          <p:cNvSpPr/>
          <p:nvPr/>
        </p:nvSpPr>
        <p:spPr>
          <a:xfrm>
            <a:off x="833218" y="6155901"/>
            <a:ext cx="10194889" cy="756141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Problem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F4E82936-D634-10CE-63CE-A2FB3E3309A2}"/>
              </a:ext>
            </a:extLst>
          </p:cNvPr>
          <p:cNvSpPr/>
          <p:nvPr/>
        </p:nvSpPr>
        <p:spPr>
          <a:xfrm>
            <a:off x="7335823" y="3044443"/>
            <a:ext cx="1659900" cy="1303921"/>
          </a:xfrm>
          <a:prstGeom prst="arc">
            <a:avLst>
              <a:gd name="adj1" fmla="val 16200000"/>
              <a:gd name="adj2" fmla="val 370764"/>
            </a:avLst>
          </a:prstGeom>
          <a:ln w="762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449" name="Arc 448">
            <a:extLst>
              <a:ext uri="{FF2B5EF4-FFF2-40B4-BE49-F238E27FC236}">
                <a16:creationId xmlns:a16="http://schemas.microsoft.com/office/drawing/2014/main" id="{5F9D0523-6C95-BD07-13BD-8E860E7A7A64}"/>
              </a:ext>
            </a:extLst>
          </p:cNvPr>
          <p:cNvSpPr/>
          <p:nvPr/>
        </p:nvSpPr>
        <p:spPr>
          <a:xfrm flipH="1">
            <a:off x="2261346" y="3044443"/>
            <a:ext cx="1659900" cy="1303921"/>
          </a:xfrm>
          <a:prstGeom prst="arc">
            <a:avLst>
              <a:gd name="adj1" fmla="val 15580613"/>
              <a:gd name="adj2" fmla="val 21575330"/>
            </a:avLst>
          </a:prstGeom>
          <a:ln w="76200">
            <a:solidFill>
              <a:schemeClr val="tx1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6DBD656-3A76-8E3C-192B-C29B010C1F27}"/>
              </a:ext>
            </a:extLst>
          </p:cNvPr>
          <p:cNvGrpSpPr/>
          <p:nvPr/>
        </p:nvGrpSpPr>
        <p:grpSpPr>
          <a:xfrm>
            <a:off x="13692581" y="2578999"/>
            <a:ext cx="16506037" cy="1111698"/>
            <a:chOff x="12520166" y="3820501"/>
            <a:chExt cx="16506037" cy="1111698"/>
          </a:xfrm>
        </p:grpSpPr>
        <p:sp>
          <p:nvSpPr>
            <p:cNvPr id="464" name="TextBox 463">
              <a:extLst>
                <a:ext uri="{FF2B5EF4-FFF2-40B4-BE49-F238E27FC236}">
                  <a16:creationId xmlns:a16="http://schemas.microsoft.com/office/drawing/2014/main" id="{FACA741F-6900-DA83-E557-2D7D41F9E2ED}"/>
                </a:ext>
              </a:extLst>
            </p:cNvPr>
            <p:cNvSpPr txBox="1"/>
            <p:nvPr/>
          </p:nvSpPr>
          <p:spPr>
            <a:xfrm>
              <a:off x="12520166" y="3833388"/>
              <a:ext cx="5078729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Pakkapon</a:t>
              </a:r>
              <a:r>
                <a:rPr lang="en-US" sz="3200">
                  <a:latin typeface="Aptos"/>
                </a:rPr>
                <a:t> Phongthawee</a:t>
              </a:r>
              <a:r>
                <a:rPr lang="en-US" sz="3200" baseline="30000">
                  <a:latin typeface="Aptos"/>
                </a:rPr>
                <a:t>1</a:t>
              </a:r>
            </a:p>
          </p:txBody>
        </p:sp>
        <p:sp>
          <p:nvSpPr>
            <p:cNvPr id="469" name="TextBox 468">
              <a:extLst>
                <a:ext uri="{FF2B5EF4-FFF2-40B4-BE49-F238E27FC236}">
                  <a16:creationId xmlns:a16="http://schemas.microsoft.com/office/drawing/2014/main" id="{76266D07-42E9-3078-B193-EC62A288547F}"/>
                </a:ext>
              </a:extLst>
            </p:cNvPr>
            <p:cNvSpPr txBox="1"/>
            <p:nvPr/>
          </p:nvSpPr>
          <p:spPr>
            <a:xfrm>
              <a:off x="17754720" y="3820501"/>
              <a:ext cx="5858791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Worameth</a:t>
              </a:r>
              <a:r>
                <a:rPr lang="en-US" sz="3200">
                  <a:latin typeface="Aptos"/>
                </a:rPr>
                <a:t> Chinchuthakun</a:t>
              </a:r>
              <a:r>
                <a:rPr lang="en-US" sz="3200" baseline="30000">
                  <a:latin typeface="Aptos"/>
                </a:rPr>
                <a:t>1,2</a:t>
              </a:r>
              <a:endParaRPr lang="en-US" sz="3200">
                <a:latin typeface="Aptos"/>
              </a:endParaRPr>
            </a:p>
          </p:txBody>
        </p:sp>
        <p:sp>
          <p:nvSpPr>
            <p:cNvPr id="472" name="TextBox 471">
              <a:extLst>
                <a:ext uri="{FF2B5EF4-FFF2-40B4-BE49-F238E27FC236}">
                  <a16:creationId xmlns:a16="http://schemas.microsoft.com/office/drawing/2014/main" id="{0CEF3D64-D6FF-27B0-FE42-97B3F189BEF4}"/>
                </a:ext>
              </a:extLst>
            </p:cNvPr>
            <p:cNvSpPr txBox="1"/>
            <p:nvPr/>
          </p:nvSpPr>
          <p:spPr>
            <a:xfrm>
              <a:off x="23599155" y="3820501"/>
              <a:ext cx="5427048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Nontaphat</a:t>
              </a:r>
              <a:r>
                <a:rPr lang="en-US" sz="3200">
                  <a:latin typeface="Aptos"/>
                </a:rPr>
                <a:t> Sinsunthithet</a:t>
              </a:r>
              <a:r>
                <a:rPr lang="en-US" sz="3200" baseline="30000">
                  <a:latin typeface="Aptos"/>
                </a:rPr>
                <a:t>1</a:t>
              </a:r>
            </a:p>
          </p:txBody>
        </p:sp>
        <p:sp>
          <p:nvSpPr>
            <p:cNvPr id="477" name="TextBox 476">
              <a:extLst>
                <a:ext uri="{FF2B5EF4-FFF2-40B4-BE49-F238E27FC236}">
                  <a16:creationId xmlns:a16="http://schemas.microsoft.com/office/drawing/2014/main" id="{B2BDE980-1589-51CB-20AA-D941D89FCCDB}"/>
                </a:ext>
              </a:extLst>
            </p:cNvPr>
            <p:cNvSpPr txBox="1"/>
            <p:nvPr/>
          </p:nvSpPr>
          <p:spPr>
            <a:xfrm>
              <a:off x="15133421" y="4334537"/>
              <a:ext cx="356456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Varun Jampani</a:t>
              </a:r>
              <a:r>
                <a:rPr lang="en-US" sz="3200" baseline="30000">
                  <a:latin typeface="Aptos"/>
                </a:rPr>
                <a:t>3</a:t>
              </a:r>
            </a:p>
          </p:txBody>
        </p:sp>
        <p:sp>
          <p:nvSpPr>
            <p:cNvPr id="484" name="TextBox 483">
              <a:extLst>
                <a:ext uri="{FF2B5EF4-FFF2-40B4-BE49-F238E27FC236}">
                  <a16:creationId xmlns:a16="http://schemas.microsoft.com/office/drawing/2014/main" id="{A178CA62-EBBC-38C3-E5FE-FBA330DDCF25}"/>
                </a:ext>
              </a:extLst>
            </p:cNvPr>
            <p:cNvSpPr txBox="1"/>
            <p:nvPr/>
          </p:nvSpPr>
          <p:spPr>
            <a:xfrm>
              <a:off x="12520166" y="4347424"/>
              <a:ext cx="2196183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Amit Raj</a:t>
              </a:r>
              <a:r>
                <a:rPr lang="en-US" sz="3200" baseline="30000">
                  <a:latin typeface="Aptos"/>
                </a:rPr>
                <a:t>4</a:t>
              </a:r>
            </a:p>
          </p:txBody>
        </p:sp>
        <p:sp>
          <p:nvSpPr>
            <p:cNvPr id="485" name="TextBox 484">
              <a:extLst>
                <a:ext uri="{FF2B5EF4-FFF2-40B4-BE49-F238E27FC236}">
                  <a16:creationId xmlns:a16="http://schemas.microsoft.com/office/drawing/2014/main" id="{10A8838F-9B7F-D164-AA90-E3E1B7291153}"/>
                </a:ext>
              </a:extLst>
            </p:cNvPr>
            <p:cNvSpPr txBox="1"/>
            <p:nvPr/>
          </p:nvSpPr>
          <p:spPr>
            <a:xfrm>
              <a:off x="19115059" y="4334537"/>
              <a:ext cx="410173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 err="1">
                  <a:latin typeface="Aptos"/>
                </a:rPr>
                <a:t>Pramook</a:t>
              </a:r>
              <a:r>
                <a:rPr lang="en-US" sz="3200">
                  <a:latin typeface="Aptos"/>
                </a:rPr>
                <a:t> Khungurn</a:t>
              </a:r>
              <a:r>
                <a:rPr lang="en-US" sz="3200" baseline="30000">
                  <a:latin typeface="Aptos"/>
                </a:rPr>
                <a:t>5</a:t>
              </a:r>
            </a:p>
          </p:txBody>
        </p:sp>
        <p:sp>
          <p:nvSpPr>
            <p:cNvPr id="486" name="TextBox 485">
              <a:extLst>
                <a:ext uri="{FF2B5EF4-FFF2-40B4-BE49-F238E27FC236}">
                  <a16:creationId xmlns:a16="http://schemas.microsoft.com/office/drawing/2014/main" id="{1DEDD6B6-69DE-42C5-88BD-6390683E9639}"/>
                </a:ext>
              </a:extLst>
            </p:cNvPr>
            <p:cNvSpPr txBox="1"/>
            <p:nvPr/>
          </p:nvSpPr>
          <p:spPr>
            <a:xfrm>
              <a:off x="23633868" y="4334537"/>
              <a:ext cx="5392335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200">
                  <a:latin typeface="Aptos"/>
                </a:rPr>
                <a:t>Supasorn Suwajanakorn</a:t>
              </a:r>
              <a:r>
                <a:rPr lang="en-US" sz="3200" baseline="30000">
                  <a:latin typeface="Aptos"/>
                </a:rPr>
                <a:t>1</a:t>
              </a:r>
            </a:p>
          </p:txBody>
        </p:sp>
      </p:grpSp>
      <p:grpSp>
        <p:nvGrpSpPr>
          <p:cNvPr id="515" name="Group 514">
            <a:extLst>
              <a:ext uri="{FF2B5EF4-FFF2-40B4-BE49-F238E27FC236}">
                <a16:creationId xmlns:a16="http://schemas.microsoft.com/office/drawing/2014/main" id="{E097BE8E-8379-62C2-DB3F-1B60204FE6ED}"/>
              </a:ext>
            </a:extLst>
          </p:cNvPr>
          <p:cNvGrpSpPr/>
          <p:nvPr/>
        </p:nvGrpSpPr>
        <p:grpSpPr>
          <a:xfrm>
            <a:off x="12153258" y="4015100"/>
            <a:ext cx="19015977" cy="1008215"/>
            <a:chOff x="12168567" y="3983761"/>
            <a:chExt cx="17595720" cy="932914"/>
          </a:xfrm>
        </p:grpSpPr>
        <p:pic>
          <p:nvPicPr>
            <p:cNvPr id="488" name="Picture 2">
              <a:extLst>
                <a:ext uri="{FF2B5EF4-FFF2-40B4-BE49-F238E27FC236}">
                  <a16:creationId xmlns:a16="http://schemas.microsoft.com/office/drawing/2014/main" id="{9B88355B-E5F6-FA94-BFBA-9416B488B73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4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2964"/>
            <a:stretch/>
          </p:blipFill>
          <p:spPr bwMode="auto">
            <a:xfrm>
              <a:off x="12466627" y="4202765"/>
              <a:ext cx="2697034" cy="5820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9" name="Graphic 488">
              <a:extLst>
                <a:ext uri="{FF2B5EF4-FFF2-40B4-BE49-F238E27FC236}">
                  <a16:creationId xmlns:a16="http://schemas.microsoft.com/office/drawing/2014/main" id="{1D0342D7-25EB-4730-89E3-4BA780D6B732}"/>
                </a:ext>
              </a:extLst>
            </p:cNvPr>
            <p:cNvPicPr>
              <a:picLocks noChangeAspect="1"/>
            </p:cNvPicPr>
            <p:nvPr/>
          </p:nvPicPr>
          <p:blipFill>
            <a:blip r:embed="rId146">
              <a:extLst>
                <a:ext uri="{96DAC541-7B7A-43D3-8B79-37D633B846F1}">
                  <asvg:svgBlip xmlns:asvg="http://schemas.microsoft.com/office/drawing/2016/SVG/main" r:embed="rId147"/>
                </a:ext>
              </a:extLst>
            </a:blip>
            <a:stretch>
              <a:fillRect/>
            </a:stretch>
          </p:blipFill>
          <p:spPr>
            <a:xfrm>
              <a:off x="27976335" y="4102185"/>
              <a:ext cx="1787952" cy="695316"/>
            </a:xfrm>
            <a:prstGeom prst="rect">
              <a:avLst/>
            </a:prstGeom>
          </p:spPr>
        </p:pic>
        <p:pic>
          <p:nvPicPr>
            <p:cNvPr id="490" name="Picture 489" descr="A purple text on a black background&#10;&#10;Description automatically generated">
              <a:extLst>
                <a:ext uri="{FF2B5EF4-FFF2-40B4-BE49-F238E27FC236}">
                  <a16:creationId xmlns:a16="http://schemas.microsoft.com/office/drawing/2014/main" id="{B4427AD4-A8D3-A33B-4EE8-341D0A2AB7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8"/>
            <a:srcRect l="10873" t="43350" r="10880" b="40831"/>
            <a:stretch/>
          </p:blipFill>
          <p:spPr>
            <a:xfrm>
              <a:off x="20402125" y="4117546"/>
              <a:ext cx="3547695" cy="717209"/>
            </a:xfrm>
            <a:prstGeom prst="rect">
              <a:avLst/>
            </a:prstGeom>
          </p:spPr>
        </p:pic>
        <p:pic>
          <p:nvPicPr>
            <p:cNvPr id="491" name="Picture 490" descr="A black background with colorful text&#10;&#10;Description automatically generated">
              <a:extLst>
                <a:ext uri="{FF2B5EF4-FFF2-40B4-BE49-F238E27FC236}">
                  <a16:creationId xmlns:a16="http://schemas.microsoft.com/office/drawing/2014/main" id="{350791CF-E1EC-88AA-D390-C189FB9B4E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9"/>
            <a:srcRect t="43113" r="54172" b="42993"/>
            <a:stretch/>
          </p:blipFill>
          <p:spPr>
            <a:xfrm>
              <a:off x="24485856" y="4078330"/>
              <a:ext cx="2765137" cy="838345"/>
            </a:xfrm>
            <a:prstGeom prst="rect">
              <a:avLst/>
            </a:prstGeom>
          </p:spPr>
        </p:pic>
        <p:grpSp>
          <p:nvGrpSpPr>
            <p:cNvPr id="493" name="Group 492">
              <a:extLst>
                <a:ext uri="{FF2B5EF4-FFF2-40B4-BE49-F238E27FC236}">
                  <a16:creationId xmlns:a16="http://schemas.microsoft.com/office/drawing/2014/main" id="{6D0C8C49-2A6A-FF30-A770-467C1097B255}"/>
                </a:ext>
              </a:extLst>
            </p:cNvPr>
            <p:cNvGrpSpPr/>
            <p:nvPr/>
          </p:nvGrpSpPr>
          <p:grpSpPr>
            <a:xfrm>
              <a:off x="15822535" y="3983761"/>
              <a:ext cx="4009431" cy="910527"/>
              <a:chOff x="3674945" y="6447748"/>
              <a:chExt cx="1462925" cy="332224"/>
            </a:xfrm>
          </p:grpSpPr>
          <p:pic>
            <p:nvPicPr>
              <p:cNvPr id="496" name="Graphic 495">
                <a:extLst>
                  <a:ext uri="{FF2B5EF4-FFF2-40B4-BE49-F238E27FC236}">
                    <a16:creationId xmlns:a16="http://schemas.microsoft.com/office/drawing/2014/main" id="{2FDB2E63-AC32-6D22-1564-CAE3CE814A2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50">
                <a:extLst>
                  <a:ext uri="{96DAC541-7B7A-43D3-8B79-37D633B846F1}">
                    <asvg:svgBlip xmlns:asvg="http://schemas.microsoft.com/office/drawing/2016/SVG/main" r:embed="rId151"/>
                  </a:ext>
                </a:extLst>
              </a:blip>
              <a:srcRect l="24573" r="1"/>
              <a:stretch/>
            </p:blipFill>
            <p:spPr>
              <a:xfrm>
                <a:off x="3674945" y="6447748"/>
                <a:ext cx="1157111" cy="332224"/>
              </a:xfrm>
              <a:prstGeom prst="rect">
                <a:avLst/>
              </a:prstGeom>
            </p:spPr>
          </p:pic>
          <p:pic>
            <p:nvPicPr>
              <p:cNvPr id="497" name="Graphic 496">
                <a:extLst>
                  <a:ext uri="{FF2B5EF4-FFF2-40B4-BE49-F238E27FC236}">
                    <a16:creationId xmlns:a16="http://schemas.microsoft.com/office/drawing/2014/main" id="{F8C86CC6-3E79-7956-87AF-7DA36F99217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50">
                <a:extLst>
                  <a:ext uri="{96DAC541-7B7A-43D3-8B79-37D633B846F1}">
                    <asvg:svgBlip xmlns:asvg="http://schemas.microsoft.com/office/drawing/2016/SVG/main" r:embed="rId151"/>
                  </a:ext>
                </a:extLst>
              </a:blip>
              <a:srcRect r="72848"/>
              <a:stretch/>
            </p:blipFill>
            <p:spPr>
              <a:xfrm>
                <a:off x="4871603" y="6510043"/>
                <a:ext cx="266267" cy="212373"/>
              </a:xfrm>
              <a:prstGeom prst="rect">
                <a:avLst/>
              </a:prstGeom>
            </p:spPr>
          </p:pic>
        </p:grpSp>
        <p:sp>
          <p:nvSpPr>
            <p:cNvPr id="499" name="TextBox 498">
              <a:extLst>
                <a:ext uri="{FF2B5EF4-FFF2-40B4-BE49-F238E27FC236}">
                  <a16:creationId xmlns:a16="http://schemas.microsoft.com/office/drawing/2014/main" id="{75A22CED-2279-298C-67BB-9402688A0947}"/>
                </a:ext>
              </a:extLst>
            </p:cNvPr>
            <p:cNvSpPr txBox="1"/>
            <p:nvPr/>
          </p:nvSpPr>
          <p:spPr>
            <a:xfrm>
              <a:off x="12168567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1</a:t>
              </a:r>
            </a:p>
          </p:txBody>
        </p:sp>
        <p:sp>
          <p:nvSpPr>
            <p:cNvPr id="500" name="TextBox 499">
              <a:extLst>
                <a:ext uri="{FF2B5EF4-FFF2-40B4-BE49-F238E27FC236}">
                  <a16:creationId xmlns:a16="http://schemas.microsoft.com/office/drawing/2014/main" id="{B2AD5110-9F65-918A-AB42-DE5D999EFE57}"/>
                </a:ext>
              </a:extLst>
            </p:cNvPr>
            <p:cNvSpPr txBox="1"/>
            <p:nvPr/>
          </p:nvSpPr>
          <p:spPr>
            <a:xfrm>
              <a:off x="15652113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2</a:t>
              </a:r>
            </a:p>
          </p:txBody>
        </p:sp>
        <p:sp>
          <p:nvSpPr>
            <p:cNvPr id="508" name="TextBox 507">
              <a:extLst>
                <a:ext uri="{FF2B5EF4-FFF2-40B4-BE49-F238E27FC236}">
                  <a16:creationId xmlns:a16="http://schemas.microsoft.com/office/drawing/2014/main" id="{E1825DB8-7667-ABDB-42B4-77403364F754}"/>
                </a:ext>
              </a:extLst>
            </p:cNvPr>
            <p:cNvSpPr txBox="1"/>
            <p:nvPr/>
          </p:nvSpPr>
          <p:spPr>
            <a:xfrm>
              <a:off x="20112117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3</a:t>
              </a:r>
            </a:p>
          </p:txBody>
        </p:sp>
        <p:sp>
          <p:nvSpPr>
            <p:cNvPr id="511" name="TextBox 510">
              <a:extLst>
                <a:ext uri="{FF2B5EF4-FFF2-40B4-BE49-F238E27FC236}">
                  <a16:creationId xmlns:a16="http://schemas.microsoft.com/office/drawing/2014/main" id="{32BFB58C-F2A2-F205-F478-F58BF765C3C4}"/>
                </a:ext>
              </a:extLst>
            </p:cNvPr>
            <p:cNvSpPr txBox="1"/>
            <p:nvPr/>
          </p:nvSpPr>
          <p:spPr>
            <a:xfrm>
              <a:off x="24350562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4</a:t>
              </a:r>
            </a:p>
          </p:txBody>
        </p:sp>
        <p:sp>
          <p:nvSpPr>
            <p:cNvPr id="512" name="TextBox 511">
              <a:extLst>
                <a:ext uri="{FF2B5EF4-FFF2-40B4-BE49-F238E27FC236}">
                  <a16:creationId xmlns:a16="http://schemas.microsoft.com/office/drawing/2014/main" id="{F636E82B-3EF8-EB28-04D7-CC6F3E88E7CF}"/>
                </a:ext>
              </a:extLst>
            </p:cNvPr>
            <p:cNvSpPr txBox="1"/>
            <p:nvPr/>
          </p:nvSpPr>
          <p:spPr>
            <a:xfrm>
              <a:off x="27674683" y="4098296"/>
              <a:ext cx="9049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3600" baseline="30000">
                  <a:solidFill>
                    <a:schemeClr val="bg1">
                      <a:lumMod val="50000"/>
                    </a:schemeClr>
                  </a:solidFill>
                  <a:latin typeface="Aptos"/>
                </a:rPr>
                <a:t>5</a:t>
              </a:r>
            </a:p>
          </p:txBody>
        </p:sp>
      </p:grpSp>
      <p:sp>
        <p:nvSpPr>
          <p:cNvPr id="516" name="Title 1">
            <a:extLst>
              <a:ext uri="{FF2B5EF4-FFF2-40B4-BE49-F238E27FC236}">
                <a16:creationId xmlns:a16="http://schemas.microsoft.com/office/drawing/2014/main" id="{82F1310D-5DB0-03E8-E63A-E2DA71449C62}"/>
              </a:ext>
            </a:extLst>
          </p:cNvPr>
          <p:cNvSpPr txBox="1">
            <a:spLocks/>
          </p:cNvSpPr>
          <p:nvPr/>
        </p:nvSpPr>
        <p:spPr>
          <a:xfrm>
            <a:off x="11211564" y="1302217"/>
            <a:ext cx="20921657" cy="990799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6600" b="1">
                <a:solidFill>
                  <a:srgbClr val="525D84"/>
                </a:solidFill>
                <a:latin typeface="Aptos" panose="020B0004020202020204" pitchFamily="34" charset="0"/>
                <a:cs typeface="Arial"/>
              </a:rPr>
              <a:t>Light Probes for Free by Painting a Chrome Ball</a:t>
            </a:r>
            <a:endParaRPr lang="en-US" sz="6600" b="1">
              <a:latin typeface="Aptos" panose="020B0004020202020204" pitchFamily="34" charset="0"/>
              <a:cs typeface="Arial"/>
            </a:endParaRPr>
          </a:p>
        </p:txBody>
      </p:sp>
      <p:sp>
        <p:nvSpPr>
          <p:cNvPr id="518" name="สี่เหลี่ยมผืนผ้า 214">
            <a:extLst>
              <a:ext uri="{FF2B5EF4-FFF2-40B4-BE49-F238E27FC236}">
                <a16:creationId xmlns:a16="http://schemas.microsoft.com/office/drawing/2014/main" id="{7DB7BA14-4CE8-6955-3AB2-973C07429800}"/>
              </a:ext>
            </a:extLst>
          </p:cNvPr>
          <p:cNvSpPr/>
          <p:nvPr/>
        </p:nvSpPr>
        <p:spPr>
          <a:xfrm>
            <a:off x="11476665" y="5279043"/>
            <a:ext cx="4346360" cy="764596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4400">
                <a:latin typeface="Arial"/>
                <a:cs typeface="Arial"/>
              </a:rPr>
              <a:t>  </a:t>
            </a:r>
            <a:r>
              <a:rPr lang="en-US" sz="4000">
                <a:latin typeface="Arial"/>
                <a:cs typeface="Arial"/>
              </a:rPr>
              <a:t>Contributions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98F719-C32B-2897-F1A2-E93017D3BD35}"/>
              </a:ext>
            </a:extLst>
          </p:cNvPr>
          <p:cNvSpPr txBox="1"/>
          <p:nvPr/>
        </p:nvSpPr>
        <p:spPr>
          <a:xfrm>
            <a:off x="40263486" y="6474087"/>
            <a:ext cx="263968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b="1">
                <a:highlight>
                  <a:srgbClr val="C5E0B4"/>
                </a:highlight>
                <a:latin typeface="Calibri"/>
                <a:ea typeface="MS PGothic"/>
              </a:rPr>
              <a:t>* Best score</a:t>
            </a:r>
            <a:r>
              <a:rPr lang="en-US" sz="1600" b="1">
                <a:latin typeface="Calibri"/>
                <a:ea typeface="MS PGothic"/>
              </a:rPr>
              <a:t>, </a:t>
            </a:r>
            <a:r>
              <a:rPr lang="en-US" sz="1600" b="1">
                <a:highlight>
                  <a:srgbClr val="FAEDC4"/>
                </a:highlight>
                <a:latin typeface="Calibri"/>
                <a:ea typeface="MS PGothic"/>
              </a:rPr>
              <a:t>*2nd best score</a:t>
            </a:r>
            <a:endParaRPr lang="en-US" sz="5850">
              <a:highlight>
                <a:srgbClr val="FAEDC4"/>
              </a:highlight>
              <a:cs typeface="Arial" panose="020B0604020202020204" pitchFamily="34" charset="0"/>
            </a:endParaRPr>
          </a:p>
        </p:txBody>
      </p:sp>
      <p:sp>
        <p:nvSpPr>
          <p:cNvPr id="451" name="TextBox 450">
            <a:extLst>
              <a:ext uri="{FF2B5EF4-FFF2-40B4-BE49-F238E27FC236}">
                <a16:creationId xmlns:a16="http://schemas.microsoft.com/office/drawing/2014/main" id="{87592807-1186-246C-0D1F-058601681AB3}"/>
              </a:ext>
            </a:extLst>
          </p:cNvPr>
          <p:cNvSpPr txBox="1"/>
          <p:nvPr/>
        </p:nvSpPr>
        <p:spPr>
          <a:xfrm>
            <a:off x="18523207" y="10942924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Input image</a:t>
            </a:r>
          </a:p>
        </p:txBody>
      </p:sp>
      <p:sp>
        <p:nvSpPr>
          <p:cNvPr id="452" name="TextBox 451">
            <a:extLst>
              <a:ext uri="{FF2B5EF4-FFF2-40B4-BE49-F238E27FC236}">
                <a16:creationId xmlns:a16="http://schemas.microsoft.com/office/drawing/2014/main" id="{1454F051-D766-CE2E-27BC-54F6FD96D7A2}"/>
              </a:ext>
            </a:extLst>
          </p:cNvPr>
          <p:cNvSpPr txBox="1"/>
          <p:nvPr/>
        </p:nvSpPr>
        <p:spPr>
          <a:xfrm>
            <a:off x="25780687" y="12753326"/>
            <a:ext cx="1588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Synthetic </a:t>
            </a:r>
          </a:p>
          <a:p>
            <a:pPr algn="ctr"/>
            <a:r>
              <a:rPr lang="en-US" sz="1600" b="1">
                <a:latin typeface="Arial"/>
                <a:ea typeface="Helvetica Neue Medium" panose="02000503000000020004" pitchFamily="2" charset="0"/>
                <a:cs typeface="Arial"/>
              </a:rPr>
              <a:t>training image</a:t>
            </a:r>
          </a:p>
        </p:txBody>
      </p:sp>
      <p:cxnSp>
        <p:nvCxnSpPr>
          <p:cNvPr id="453" name="Straight Arrow Connector 452">
            <a:extLst>
              <a:ext uri="{FF2B5EF4-FFF2-40B4-BE49-F238E27FC236}">
                <a16:creationId xmlns:a16="http://schemas.microsoft.com/office/drawing/2014/main" id="{C20DB582-33BA-3A79-42EC-2C89A389CE82}"/>
              </a:ext>
            </a:extLst>
          </p:cNvPr>
          <p:cNvCxnSpPr>
            <a:cxnSpLocks/>
          </p:cNvCxnSpPr>
          <p:nvPr/>
        </p:nvCxnSpPr>
        <p:spPr>
          <a:xfrm>
            <a:off x="27274758" y="13856395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5" name="Straight Arrow Connector 454">
            <a:extLst>
              <a:ext uri="{FF2B5EF4-FFF2-40B4-BE49-F238E27FC236}">
                <a16:creationId xmlns:a16="http://schemas.microsoft.com/office/drawing/2014/main" id="{2BEC07C5-0129-048E-9176-BBFACDF33C96}"/>
              </a:ext>
            </a:extLst>
          </p:cNvPr>
          <p:cNvCxnSpPr>
            <a:cxnSpLocks/>
          </p:cNvCxnSpPr>
          <p:nvPr/>
        </p:nvCxnSpPr>
        <p:spPr>
          <a:xfrm>
            <a:off x="29555979" y="13831016"/>
            <a:ext cx="301635" cy="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headEnd w="sm" len="med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3" name="Flowchart: Manual Operation 11">
            <a:extLst>
              <a:ext uri="{FF2B5EF4-FFF2-40B4-BE49-F238E27FC236}">
                <a16:creationId xmlns:a16="http://schemas.microsoft.com/office/drawing/2014/main" id="{3939BBC1-77E6-D1BD-784C-9796A5381E2D}"/>
              </a:ext>
            </a:extLst>
          </p:cNvPr>
          <p:cNvSpPr/>
          <p:nvPr/>
        </p:nvSpPr>
        <p:spPr>
          <a:xfrm rot="16200000">
            <a:off x="27444751" y="13447078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466" name="Flowchart: Manual Operation 12">
            <a:extLst>
              <a:ext uri="{FF2B5EF4-FFF2-40B4-BE49-F238E27FC236}">
                <a16:creationId xmlns:a16="http://schemas.microsoft.com/office/drawing/2014/main" id="{68845118-F2C1-69C5-B123-8592F43839AD}"/>
              </a:ext>
            </a:extLst>
          </p:cNvPr>
          <p:cNvSpPr/>
          <p:nvPr/>
        </p:nvSpPr>
        <p:spPr>
          <a:xfrm rot="5400000">
            <a:off x="28338174" y="13447083"/>
            <a:ext cx="1333470" cy="893423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ea typeface="Helvetica Neue Medium" panose="02000503000000020004" pitchFamily="2" charset="0"/>
              <a:cs typeface="Arial"/>
            </a:endParaRPr>
          </a:p>
        </p:txBody>
      </p:sp>
      <p:sp>
        <p:nvSpPr>
          <p:cNvPr id="470" name="TextBox 469">
            <a:extLst>
              <a:ext uri="{FF2B5EF4-FFF2-40B4-BE49-F238E27FC236}">
                <a16:creationId xmlns:a16="http://schemas.microsoft.com/office/drawing/2014/main" id="{155D75E9-F3B0-F97E-8057-330414EAC313}"/>
              </a:ext>
            </a:extLst>
          </p:cNvPr>
          <p:cNvSpPr txBox="1"/>
          <p:nvPr/>
        </p:nvSpPr>
        <p:spPr>
          <a:xfrm>
            <a:off x="27758888" y="13639935"/>
            <a:ext cx="1598519" cy="461664"/>
          </a:xfrm>
          <a:prstGeom prst="rect">
            <a:avLst/>
          </a:prstGeom>
          <a:solidFill>
            <a:srgbClr val="FFFFFF">
              <a:alpha val="8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Stable </a:t>
            </a:r>
            <a:endParaRPr lang="en-US" sz="5850" b="1">
              <a:cs typeface="Arial" panose="020B0604020202020204" pitchFamily="34" charset="0"/>
            </a:endParaRPr>
          </a:p>
          <a:p>
            <a:pPr algn="ctr"/>
            <a:r>
              <a:rPr lang="en-US" sz="1200" b="1">
                <a:latin typeface="Arial"/>
                <a:ea typeface="Helvetica Neue Medium" panose="02000503000000020004" pitchFamily="2" charset="0"/>
                <a:cs typeface="Arial"/>
              </a:rPr>
              <a:t>Diffusion XL </a:t>
            </a:r>
            <a:endParaRPr lang="en-US" sz="5850" b="1"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19A6BE-A2CB-E981-6505-F3C0F8DB0D4D}"/>
              </a:ext>
            </a:extLst>
          </p:cNvPr>
          <p:cNvSpPr txBox="1"/>
          <p:nvPr/>
        </p:nvSpPr>
        <p:spPr>
          <a:xfrm rot="5400000">
            <a:off x="27461358" y="13733565"/>
            <a:ext cx="867017" cy="307777"/>
          </a:xfrm>
          <a:prstGeom prst="rect">
            <a:avLst/>
          </a:prstGeom>
          <a:solidFill>
            <a:srgbClr val="EDD3FF">
              <a:alpha val="80000"/>
            </a:srgbClr>
          </a:solidFill>
          <a:ln>
            <a:solidFill>
              <a:srgbClr val="582583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400" b="1" err="1">
                <a:latin typeface="Arial"/>
                <a:cs typeface="Arial"/>
              </a:rPr>
              <a:t>LoRA</a:t>
            </a:r>
            <a:endParaRPr lang="en-US" sz="6000"/>
          </a:p>
        </p:txBody>
      </p:sp>
      <p:grpSp>
        <p:nvGrpSpPr>
          <p:cNvPr id="479" name="Group 478">
            <a:extLst>
              <a:ext uri="{FF2B5EF4-FFF2-40B4-BE49-F238E27FC236}">
                <a16:creationId xmlns:a16="http://schemas.microsoft.com/office/drawing/2014/main" id="{505DBACE-8BA9-8CFA-DA86-2C4EA0147A96}"/>
              </a:ext>
            </a:extLst>
          </p:cNvPr>
          <p:cNvGrpSpPr/>
          <p:nvPr/>
        </p:nvGrpSpPr>
        <p:grpSpPr>
          <a:xfrm>
            <a:off x="23781413" y="18170521"/>
            <a:ext cx="9034659" cy="3016723"/>
            <a:chOff x="23971665" y="18196560"/>
            <a:chExt cx="8857146" cy="2957451"/>
          </a:xfrm>
        </p:grpSpPr>
        <p:pic>
          <p:nvPicPr>
            <p:cNvPr id="37" name="Picture 68">
              <a:extLst>
                <a:ext uri="{FF2B5EF4-FFF2-40B4-BE49-F238E27FC236}">
                  <a16:creationId xmlns:a16="http://schemas.microsoft.com/office/drawing/2014/main" id="{1925DA7A-AA1D-47C6-7496-93D5B69EADB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71665" y="18360679"/>
              <a:ext cx="937151" cy="9371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70">
              <a:extLst>
                <a:ext uri="{FF2B5EF4-FFF2-40B4-BE49-F238E27FC236}">
                  <a16:creationId xmlns:a16="http://schemas.microsoft.com/office/drawing/2014/main" id="{C9A369A4-4315-4C25-0612-BC94A64B3AF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97083" y="19291707"/>
              <a:ext cx="931278" cy="9312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72">
              <a:extLst>
                <a:ext uri="{FF2B5EF4-FFF2-40B4-BE49-F238E27FC236}">
                  <a16:creationId xmlns:a16="http://schemas.microsoft.com/office/drawing/2014/main" id="{DEF04068-FC3C-C299-FEF8-2744DFDCE6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19729" y="20212504"/>
              <a:ext cx="941508" cy="9415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74">
              <a:extLst>
                <a:ext uri="{FF2B5EF4-FFF2-40B4-BE49-F238E27FC236}">
                  <a16:creationId xmlns:a16="http://schemas.microsoft.com/office/drawing/2014/main" id="{B7FCBA13-54F7-584D-62CD-C0E5D25CC4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10873" y="18368250"/>
              <a:ext cx="920784" cy="9207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76">
              <a:extLst>
                <a:ext uri="{FF2B5EF4-FFF2-40B4-BE49-F238E27FC236}">
                  <a16:creationId xmlns:a16="http://schemas.microsoft.com/office/drawing/2014/main" id="{D430CC1D-658F-D7DD-5138-5B05F93E0E5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21216" y="19290223"/>
              <a:ext cx="938635" cy="938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78">
              <a:extLst>
                <a:ext uri="{FF2B5EF4-FFF2-40B4-BE49-F238E27FC236}">
                  <a16:creationId xmlns:a16="http://schemas.microsoft.com/office/drawing/2014/main" id="{735BCCD9-3BEB-FA68-0E86-6A16296773A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40518" y="20215276"/>
              <a:ext cx="936032" cy="936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80">
              <a:extLst>
                <a:ext uri="{FF2B5EF4-FFF2-40B4-BE49-F238E27FC236}">
                  <a16:creationId xmlns:a16="http://schemas.microsoft.com/office/drawing/2014/main" id="{22A1FFF8-5E8B-A8C7-9F13-B1A0026D99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29298" y="18358997"/>
              <a:ext cx="926920" cy="9269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82">
              <a:extLst>
                <a:ext uri="{FF2B5EF4-FFF2-40B4-BE49-F238E27FC236}">
                  <a16:creationId xmlns:a16="http://schemas.microsoft.com/office/drawing/2014/main" id="{55AC5203-BE57-5C1D-D275-CC22683D705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42945" y="19280360"/>
              <a:ext cx="938635" cy="938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84">
              <a:extLst>
                <a:ext uri="{FF2B5EF4-FFF2-40B4-BE49-F238E27FC236}">
                  <a16:creationId xmlns:a16="http://schemas.microsoft.com/office/drawing/2014/main" id="{FF4BDB3D-F035-7100-423B-34F8A846876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77829" y="20217561"/>
              <a:ext cx="935160" cy="935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88">
              <a:extLst>
                <a:ext uri="{FF2B5EF4-FFF2-40B4-BE49-F238E27FC236}">
                  <a16:creationId xmlns:a16="http://schemas.microsoft.com/office/drawing/2014/main" id="{5FE62CE5-9E23-15EC-57A0-4B392343B92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46241" y="18337523"/>
              <a:ext cx="939913" cy="939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90">
              <a:extLst>
                <a:ext uri="{FF2B5EF4-FFF2-40B4-BE49-F238E27FC236}">
                  <a16:creationId xmlns:a16="http://schemas.microsoft.com/office/drawing/2014/main" id="{547F4611-415A-4A5F-E65C-AFD4ABF49A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92769" y="19268216"/>
              <a:ext cx="930700" cy="9306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92">
              <a:extLst>
                <a:ext uri="{FF2B5EF4-FFF2-40B4-BE49-F238E27FC236}">
                  <a16:creationId xmlns:a16="http://schemas.microsoft.com/office/drawing/2014/main" id="{017ADFC7-4AA0-FACC-BC96-AC3F2970FCC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804408" y="20199344"/>
              <a:ext cx="938172" cy="938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94">
              <a:extLst>
                <a:ext uri="{FF2B5EF4-FFF2-40B4-BE49-F238E27FC236}">
                  <a16:creationId xmlns:a16="http://schemas.microsoft.com/office/drawing/2014/main" id="{4F513E6F-E859-274D-E8BC-A5F6F98CC8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76684" y="18327837"/>
              <a:ext cx="945601" cy="945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96">
              <a:extLst>
                <a:ext uri="{FF2B5EF4-FFF2-40B4-BE49-F238E27FC236}">
                  <a16:creationId xmlns:a16="http://schemas.microsoft.com/office/drawing/2014/main" id="{772F95F1-59C1-4A55-72FE-3507EDCE273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11772" y="18320773"/>
              <a:ext cx="930977" cy="930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98">
              <a:extLst>
                <a:ext uri="{FF2B5EF4-FFF2-40B4-BE49-F238E27FC236}">
                  <a16:creationId xmlns:a16="http://schemas.microsoft.com/office/drawing/2014/main" id="{0D14A721-014B-FE95-2626-C7EBBCE835B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09859" y="19267061"/>
              <a:ext cx="935612" cy="9356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100">
              <a:extLst>
                <a:ext uri="{FF2B5EF4-FFF2-40B4-BE49-F238E27FC236}">
                  <a16:creationId xmlns:a16="http://schemas.microsoft.com/office/drawing/2014/main" id="{CCDD0162-C8C1-09DA-01AE-DDCCACB6FB7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29769" y="20194278"/>
              <a:ext cx="952396" cy="9523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102">
              <a:extLst>
                <a:ext uri="{FF2B5EF4-FFF2-40B4-BE49-F238E27FC236}">
                  <a16:creationId xmlns:a16="http://schemas.microsoft.com/office/drawing/2014/main" id="{ED724AF1-4B73-BFC9-5A86-D13F77D977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35516" y="19249768"/>
              <a:ext cx="949148" cy="9491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104">
              <a:extLst>
                <a:ext uri="{FF2B5EF4-FFF2-40B4-BE49-F238E27FC236}">
                  <a16:creationId xmlns:a16="http://schemas.microsoft.com/office/drawing/2014/main" id="{28600E6A-FD5E-738F-A229-50FEBB470BA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65754" y="20191915"/>
              <a:ext cx="927788" cy="9277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7" name="Picture 108">
              <a:extLst>
                <a:ext uri="{FF2B5EF4-FFF2-40B4-BE49-F238E27FC236}">
                  <a16:creationId xmlns:a16="http://schemas.microsoft.com/office/drawing/2014/main" id="{F9DBE0BC-CDDB-EFD7-EB14-ACF0B5A5DF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51985" y="18318267"/>
              <a:ext cx="935160" cy="935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8" name="Picture 110">
              <a:extLst>
                <a:ext uri="{FF2B5EF4-FFF2-40B4-BE49-F238E27FC236}">
                  <a16:creationId xmlns:a16="http://schemas.microsoft.com/office/drawing/2014/main" id="{78EB4A06-8886-5EF5-3BBB-EFEB1CCDD1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80327" y="19248945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112">
              <a:extLst>
                <a:ext uri="{FF2B5EF4-FFF2-40B4-BE49-F238E27FC236}">
                  <a16:creationId xmlns:a16="http://schemas.microsoft.com/office/drawing/2014/main" id="{2553672F-D279-7680-9AF7-0A4CEDAB08A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86162" y="20168784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0" name="Picture 114">
              <a:extLst>
                <a:ext uri="{FF2B5EF4-FFF2-40B4-BE49-F238E27FC236}">
                  <a16:creationId xmlns:a16="http://schemas.microsoft.com/office/drawing/2014/main" id="{201669E9-F99D-A722-9242-21CF6E0510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75354" y="18278753"/>
              <a:ext cx="940157" cy="9401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116">
              <a:extLst>
                <a:ext uri="{FF2B5EF4-FFF2-40B4-BE49-F238E27FC236}">
                  <a16:creationId xmlns:a16="http://schemas.microsoft.com/office/drawing/2014/main" id="{2A4A8481-23C9-CFD4-AB5A-F95492E0F9C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03613" y="18284437"/>
              <a:ext cx="945739" cy="9457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118">
              <a:extLst>
                <a:ext uri="{FF2B5EF4-FFF2-40B4-BE49-F238E27FC236}">
                  <a16:creationId xmlns:a16="http://schemas.microsoft.com/office/drawing/2014/main" id="{BB37CB77-238A-4378-2F39-D282C2883C5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04472" y="19220315"/>
              <a:ext cx="931894" cy="9318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120">
              <a:extLst>
                <a:ext uri="{FF2B5EF4-FFF2-40B4-BE49-F238E27FC236}">
                  <a16:creationId xmlns:a16="http://schemas.microsoft.com/office/drawing/2014/main" id="{2CBB7676-20AA-23B0-71A0-787BCF0C9EE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34234" y="19226709"/>
              <a:ext cx="924145" cy="924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1" name="Picture 122">
              <a:extLst>
                <a:ext uri="{FF2B5EF4-FFF2-40B4-BE49-F238E27FC236}">
                  <a16:creationId xmlns:a16="http://schemas.microsoft.com/office/drawing/2014/main" id="{0F145764-18CA-661B-802F-88BD00AE454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06926" y="20153505"/>
              <a:ext cx="954752" cy="9547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4" name="Picture 124">
              <a:extLst>
                <a:ext uri="{FF2B5EF4-FFF2-40B4-BE49-F238E27FC236}">
                  <a16:creationId xmlns:a16="http://schemas.microsoft.com/office/drawing/2014/main" id="{181BF85F-C026-8BE0-56B6-E8A2D6B26A7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49157" y="20145972"/>
              <a:ext cx="942746" cy="942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5" name="TextBox 474">
              <a:extLst>
                <a:ext uri="{FF2B5EF4-FFF2-40B4-BE49-F238E27FC236}">
                  <a16:creationId xmlns:a16="http://schemas.microsoft.com/office/drawing/2014/main" id="{7C3CD47D-7B8E-89A0-9BFD-76A4B69EE51A}"/>
                </a:ext>
              </a:extLst>
            </p:cNvPr>
            <p:cNvSpPr txBox="1"/>
            <p:nvPr/>
          </p:nvSpPr>
          <p:spPr>
            <a:xfrm>
              <a:off x="32644080" y="18196560"/>
              <a:ext cx="184731" cy="994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TH"/>
            </a:p>
          </p:txBody>
        </p:sp>
      </p:grpSp>
      <p:sp>
        <p:nvSpPr>
          <p:cNvPr id="483" name="TextBox 482">
            <a:extLst>
              <a:ext uri="{FF2B5EF4-FFF2-40B4-BE49-F238E27FC236}">
                <a16:creationId xmlns:a16="http://schemas.microsoft.com/office/drawing/2014/main" id="{248B4CC4-CA67-9582-EBAE-D20C130359DF}"/>
              </a:ext>
            </a:extLst>
          </p:cNvPr>
          <p:cNvSpPr txBox="1"/>
          <p:nvPr/>
        </p:nvSpPr>
        <p:spPr>
          <a:xfrm>
            <a:off x="24796509" y="17943499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487" name="TextBox 486">
            <a:extLst>
              <a:ext uri="{FF2B5EF4-FFF2-40B4-BE49-F238E27FC236}">
                <a16:creationId xmlns:a16="http://schemas.microsoft.com/office/drawing/2014/main" id="{A81A3EE0-1073-5E42-CCDD-4F66EE4A600F}"/>
              </a:ext>
            </a:extLst>
          </p:cNvPr>
          <p:cNvSpPr txBox="1"/>
          <p:nvPr/>
        </p:nvSpPr>
        <p:spPr>
          <a:xfrm>
            <a:off x="25642819" y="17943499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14" name="TextBox 513">
            <a:extLst>
              <a:ext uri="{FF2B5EF4-FFF2-40B4-BE49-F238E27FC236}">
                <a16:creationId xmlns:a16="http://schemas.microsoft.com/office/drawing/2014/main" id="{FD60F7B3-2CF3-2DB7-20CE-EA436293CA56}"/>
              </a:ext>
            </a:extLst>
          </p:cNvPr>
          <p:cNvSpPr txBox="1"/>
          <p:nvPr/>
        </p:nvSpPr>
        <p:spPr>
          <a:xfrm>
            <a:off x="26646691" y="17943499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19" name="TextBox 518">
            <a:extLst>
              <a:ext uri="{FF2B5EF4-FFF2-40B4-BE49-F238E27FC236}">
                <a16:creationId xmlns:a16="http://schemas.microsoft.com/office/drawing/2014/main" id="{0078FAED-6EA6-36C8-5BB6-D215E6781A36}"/>
              </a:ext>
            </a:extLst>
          </p:cNvPr>
          <p:cNvSpPr txBox="1"/>
          <p:nvPr/>
        </p:nvSpPr>
        <p:spPr>
          <a:xfrm>
            <a:off x="27574550" y="17943499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521" name="TextBox 520">
            <a:extLst>
              <a:ext uri="{FF2B5EF4-FFF2-40B4-BE49-F238E27FC236}">
                <a16:creationId xmlns:a16="http://schemas.microsoft.com/office/drawing/2014/main" id="{D19CA6E4-4F5A-74AF-6558-7F03C75F9EFD}"/>
              </a:ext>
            </a:extLst>
          </p:cNvPr>
          <p:cNvSpPr txBox="1"/>
          <p:nvPr/>
        </p:nvSpPr>
        <p:spPr>
          <a:xfrm>
            <a:off x="28412465" y="17943499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528" name="TextBox 527">
            <a:extLst>
              <a:ext uri="{FF2B5EF4-FFF2-40B4-BE49-F238E27FC236}">
                <a16:creationId xmlns:a16="http://schemas.microsoft.com/office/drawing/2014/main" id="{83D48FB3-6A3E-8455-E2C7-996D25DE98E2}"/>
              </a:ext>
            </a:extLst>
          </p:cNvPr>
          <p:cNvSpPr txBox="1"/>
          <p:nvPr/>
        </p:nvSpPr>
        <p:spPr>
          <a:xfrm>
            <a:off x="29594955" y="17943499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539" name="TextBox 538">
            <a:extLst>
              <a:ext uri="{FF2B5EF4-FFF2-40B4-BE49-F238E27FC236}">
                <a16:creationId xmlns:a16="http://schemas.microsoft.com/office/drawing/2014/main" id="{4F704814-005A-7287-A381-EDE90E7E86A3}"/>
              </a:ext>
            </a:extLst>
          </p:cNvPr>
          <p:cNvSpPr txBox="1"/>
          <p:nvPr/>
        </p:nvSpPr>
        <p:spPr>
          <a:xfrm>
            <a:off x="30522813" y="17943499"/>
            <a:ext cx="7216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Matte</a:t>
            </a:r>
            <a:endParaRPr lang="en-GB" sz="1600" b="1"/>
          </a:p>
        </p:txBody>
      </p:sp>
      <p:sp>
        <p:nvSpPr>
          <p:cNvPr id="1028" name="TextBox 1027">
            <a:extLst>
              <a:ext uri="{FF2B5EF4-FFF2-40B4-BE49-F238E27FC236}">
                <a16:creationId xmlns:a16="http://schemas.microsoft.com/office/drawing/2014/main" id="{A3992A35-F3AB-9BBD-9120-A92746A9AF59}"/>
              </a:ext>
            </a:extLst>
          </p:cNvPr>
          <p:cNvSpPr txBox="1"/>
          <p:nvPr/>
        </p:nvSpPr>
        <p:spPr>
          <a:xfrm>
            <a:off x="31360728" y="17943499"/>
            <a:ext cx="880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Diffuse</a:t>
            </a:r>
            <a:endParaRPr lang="en-GB" sz="1600" b="1"/>
          </a:p>
        </p:txBody>
      </p:sp>
      <p:sp>
        <p:nvSpPr>
          <p:cNvPr id="1029" name="TextBox 1028">
            <a:extLst>
              <a:ext uri="{FF2B5EF4-FFF2-40B4-BE49-F238E27FC236}">
                <a16:creationId xmlns:a16="http://schemas.microsoft.com/office/drawing/2014/main" id="{6F097582-4A83-8178-34D3-CA5AEBD06AF0}"/>
              </a:ext>
            </a:extLst>
          </p:cNvPr>
          <p:cNvSpPr txBox="1"/>
          <p:nvPr/>
        </p:nvSpPr>
        <p:spPr>
          <a:xfrm>
            <a:off x="23819134" y="17943499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/>
              <a:t>Mirror</a:t>
            </a:r>
            <a:endParaRPr lang="en-GB" sz="1600" b="1"/>
          </a:p>
        </p:txBody>
      </p:sp>
      <p:sp>
        <p:nvSpPr>
          <p:cNvPr id="1031" name="TextBox 1030">
            <a:extLst>
              <a:ext uri="{FF2B5EF4-FFF2-40B4-BE49-F238E27FC236}">
                <a16:creationId xmlns:a16="http://schemas.microsoft.com/office/drawing/2014/main" id="{D683E4D0-6F6F-B777-4869-0DB61BD9C8C1}"/>
              </a:ext>
            </a:extLst>
          </p:cNvPr>
          <p:cNvSpPr txBox="1"/>
          <p:nvPr/>
        </p:nvSpPr>
        <p:spPr>
          <a:xfrm>
            <a:off x="32716000" y="19486948"/>
            <a:ext cx="1949573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b="1">
                <a:latin typeface="Arial"/>
                <a:ea typeface="MS PGothic"/>
                <a:cs typeface="Arial"/>
              </a:rPr>
              <a:t>References: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735EE24-4A97-7AE6-2479-12D1DC29A8CB}"/>
              </a:ext>
            </a:extLst>
          </p:cNvPr>
          <p:cNvCxnSpPr>
            <a:cxnSpLocks/>
          </p:cNvCxnSpPr>
          <p:nvPr/>
        </p:nvCxnSpPr>
        <p:spPr>
          <a:xfrm>
            <a:off x="4642181" y="19935001"/>
            <a:ext cx="223307" cy="194843"/>
          </a:xfrm>
          <a:prstGeom prst="straightConnector1">
            <a:avLst/>
          </a:prstGeom>
          <a:ln w="38100">
            <a:solidFill>
              <a:srgbClr val="E32D9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C2DCBEDE-69EB-DC7B-A106-72759C128336}"/>
              </a:ext>
            </a:extLst>
          </p:cNvPr>
          <p:cNvPicPr>
            <a:picLocks noChangeAspect="1"/>
          </p:cNvPicPr>
          <p:nvPr/>
        </p:nvPicPr>
        <p:blipFill>
          <a:blip r:embed="rId179"/>
          <a:stretch>
            <a:fillRect/>
          </a:stretch>
        </p:blipFill>
        <p:spPr>
          <a:xfrm>
            <a:off x="9861107" y="357054"/>
            <a:ext cx="1400456" cy="1387245"/>
          </a:xfrm>
          <a:prstGeom prst="rect">
            <a:avLst/>
          </a:prstGeom>
        </p:spPr>
      </p:pic>
      <p:pic>
        <p:nvPicPr>
          <p:cNvPr id="13" name="Picture 2" descr="Github Logo - Free social media icons">
            <a:extLst>
              <a:ext uri="{FF2B5EF4-FFF2-40B4-BE49-F238E27FC236}">
                <a16:creationId xmlns:a16="http://schemas.microsoft.com/office/drawing/2014/main" id="{18CD7D17-DB80-EEEC-314F-0951941ED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5584" y="831203"/>
            <a:ext cx="452382" cy="452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32" name="Table 1131">
            <a:extLst>
              <a:ext uri="{FF2B5EF4-FFF2-40B4-BE49-F238E27FC236}">
                <a16:creationId xmlns:a16="http://schemas.microsoft.com/office/drawing/2014/main" id="{E83B3DC0-E2CA-4CB4-0C21-7E67B7918B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5433019"/>
              </p:ext>
            </p:extLst>
          </p:nvPr>
        </p:nvGraphicFramePr>
        <p:xfrm>
          <a:off x="32940955" y="2059470"/>
          <a:ext cx="9920732" cy="434149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933828">
                  <a:extLst>
                    <a:ext uri="{9D8B030D-6E8A-4147-A177-3AD203B41FA5}">
                      <a16:colId xmlns:a16="http://schemas.microsoft.com/office/drawing/2014/main" val="2875763960"/>
                    </a:ext>
                  </a:extLst>
                </a:gridCol>
                <a:gridCol w="1676303">
                  <a:extLst>
                    <a:ext uri="{9D8B030D-6E8A-4147-A177-3AD203B41FA5}">
                      <a16:colId xmlns:a16="http://schemas.microsoft.com/office/drawing/2014/main" val="1103125948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4080886344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111263997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6152079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51082612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83073400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822147217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568164676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2945601461"/>
                    </a:ext>
                  </a:extLst>
                </a:gridCol>
                <a:gridCol w="812289">
                  <a:extLst>
                    <a:ext uri="{9D8B030D-6E8A-4147-A177-3AD203B41FA5}">
                      <a16:colId xmlns:a16="http://schemas.microsoft.com/office/drawing/2014/main" val="3274765339"/>
                    </a:ext>
                  </a:extLst>
                </a:gridCol>
              </a:tblGrid>
              <a:tr h="4857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Dataset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Method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Scale-invariant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Angular Error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effectLst/>
                          <a:highlight>
                            <a:srgbClr val="CCABE7"/>
                          </a:highlight>
                          <a:latin typeface="Calibri"/>
                        </a:rPr>
                        <a:t>Normalized RMSE ↓</a:t>
                      </a:r>
                      <a:endParaRPr lang="en-US" sz="1700">
                        <a:effectLst/>
                        <a:highlight>
                          <a:srgbClr val="CCABE7"/>
                        </a:highlight>
                        <a:latin typeface="Calibri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AB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9094253"/>
                  </a:ext>
                </a:extLst>
              </a:tr>
              <a:tr h="247650"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Diffuse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 panose="020F0502020204030204" pitchFamily="34" charset="0"/>
                        </a:rPr>
                        <a:t>Diffuse</a:t>
                      </a:r>
                      <a:endParaRPr lang="en-US" sz="170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Matte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Mirror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059905"/>
                  </a:ext>
                </a:extLst>
              </a:tr>
              <a:tr h="247650">
                <a:tc rowSpan="5"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err="1">
                          <a:effectLst/>
                          <a:latin typeface="Calibri"/>
                        </a:rPr>
                        <a:t>StyleLight</a:t>
                      </a:r>
                      <a:r>
                        <a:rPr lang="en-US" sz="1700">
                          <a:effectLst/>
                          <a:latin typeface="Calibri"/>
                        </a:rPr>
                        <a:t>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0.55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4.24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4.74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6.78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0374357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SDXL with </a:t>
                      </a:r>
                      <a:r>
                        <a:rPr lang="en-US" sz="1700" b="1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(1)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0.72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5.87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6.20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8.28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8822527"/>
                  </a:ext>
                </a:extLst>
              </a:tr>
              <a:tr h="25717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SDXL with </a:t>
                      </a:r>
                      <a:r>
                        <a:rPr lang="en-US" sz="1700" b="1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(2)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0.67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3.58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4.55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7.05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5631954"/>
                  </a:ext>
                </a:extLst>
              </a:tr>
              <a:tr h="2286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SDXL with </a:t>
                      </a:r>
                      <a:r>
                        <a:rPr lang="en-US" sz="1700" b="1" i="0" u="none" strike="noStrike" noProof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 b="0" i="0" u="none" strike="noStrike" noProof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 i="0" u="none" strike="noStrike" noProof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(3)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0.65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3.47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3.86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6.15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9520420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 </a:t>
                      </a:r>
                      <a:r>
                        <a:rPr lang="en-US" sz="1700" b="1"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 b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(2)</a:t>
                      </a:r>
                      <a:r>
                        <a:rPr lang="en-US" sz="1700" b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(3)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0.33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3.42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5.94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9585457"/>
                  </a:ext>
                </a:extLst>
              </a:tr>
              <a:tr h="247650">
                <a:tc rowSpan="5">
                  <a:txBody>
                    <a:bodyPr/>
                    <a:lstStyle/>
                    <a:p>
                      <a:pPr algn="ctr" fontAlgn="auto"/>
                      <a:endParaRPr lang="en-GB" sz="17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>
                          <a:effectLst/>
                          <a:latin typeface="Calibri"/>
                        </a:rPr>
                        <a:t>StyleLight [1]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0.17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0.64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3.53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7.12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8945661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>
                          <a:effectLst/>
                          <a:latin typeface="Calibri"/>
                        </a:rPr>
                        <a:t>SDXL with </a:t>
                      </a:r>
                      <a:r>
                        <a:rPr lang="en-US" sz="1700" b="1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(1)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0.80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2.98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4.25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5.74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0.30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4322982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>
                          <a:effectLst/>
                          <a:latin typeface="Calibri"/>
                        </a:rPr>
                        <a:t>SDXL with </a:t>
                      </a:r>
                      <a:r>
                        <a:rPr lang="en-US" sz="1700" b="1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(2)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0.16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0.73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2.57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4.18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5.31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0.22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5791391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>
                          <a:effectLst/>
                          <a:latin typeface="Calibri"/>
                        </a:rPr>
                        <a:t>SDXL with </a:t>
                      </a:r>
                      <a:r>
                        <a:rPr lang="en-US" sz="1700" b="1" i="0" u="none" strike="noStrike" noProof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 b="0" i="0" u="none" strike="noStrike" noProof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 i="0" u="none" strike="noStrike" noProof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(3)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0.16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0.50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0.72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2.35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3.56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4.43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0.24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2443504"/>
                  </a:ext>
                </a:extLst>
              </a:tr>
              <a:tr h="2476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Ours </a:t>
                      </a:r>
                      <a:r>
                        <a:rPr lang="en-US" sz="1700" b="1"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(1)</a:t>
                      </a:r>
                      <a:r>
                        <a:rPr lang="en-US" sz="1700" b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(2)</a:t>
                      </a:r>
                      <a:r>
                        <a:rPr lang="en-US" sz="1700" b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</a:t>
                      </a:r>
                      <a:r>
                        <a:rPr lang="en-US" sz="1700" b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Calibri"/>
                        </a:rPr>
                        <a:t>(3)</a:t>
                      </a:r>
                      <a:endParaRPr lang="en-US" sz="1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56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0.45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0.66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2.14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FAEDC4"/>
                          </a:highlight>
                          <a:latin typeface="Calibri"/>
                        </a:rPr>
                        <a:t>3.60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4.29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0.20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0.39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700">
                          <a:effectLst/>
                          <a:highlight>
                            <a:srgbClr val="C5E0B4"/>
                          </a:highlight>
                          <a:latin typeface="Calibri"/>
                        </a:rPr>
                        <a:t>0.43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5089405"/>
                  </a:ext>
                </a:extLst>
              </a:tr>
            </a:tbl>
          </a:graphicData>
        </a:graphic>
      </p:graphicFrame>
      <p:sp>
        <p:nvSpPr>
          <p:cNvPr id="1133" name="TextBox 1132">
            <a:extLst>
              <a:ext uri="{FF2B5EF4-FFF2-40B4-BE49-F238E27FC236}">
                <a16:creationId xmlns:a16="http://schemas.microsoft.com/office/drawing/2014/main" id="{B888F0E2-766A-CA72-38FF-FE8499BEA1E1}"/>
              </a:ext>
            </a:extLst>
          </p:cNvPr>
          <p:cNvSpPr txBox="1"/>
          <p:nvPr/>
        </p:nvSpPr>
        <p:spPr>
          <a:xfrm rot="16200000">
            <a:off x="32679551" y="3527416"/>
            <a:ext cx="1404552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MS PGothic"/>
                <a:cs typeface="Arial"/>
              </a:rPr>
              <a:t>Laval Indoor</a:t>
            </a:r>
            <a:endParaRPr lang="en-GB" sz="1600" b="1">
              <a:latin typeface="Arial"/>
              <a:ea typeface="MS PGothic"/>
              <a:cs typeface="Arial"/>
            </a:endParaRPr>
          </a:p>
        </p:txBody>
      </p:sp>
      <p:sp>
        <p:nvSpPr>
          <p:cNvPr id="1134" name="TextBox 1133">
            <a:extLst>
              <a:ext uri="{FF2B5EF4-FFF2-40B4-BE49-F238E27FC236}">
                <a16:creationId xmlns:a16="http://schemas.microsoft.com/office/drawing/2014/main" id="{EB4FB70A-217F-C803-50F3-4108F8E8D271}"/>
              </a:ext>
            </a:extLst>
          </p:cNvPr>
          <p:cNvSpPr txBox="1"/>
          <p:nvPr/>
        </p:nvSpPr>
        <p:spPr>
          <a:xfrm rot="16200000">
            <a:off x="32736710" y="5418442"/>
            <a:ext cx="1289135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600" b="1">
                <a:latin typeface="Arial"/>
                <a:ea typeface="MS PGothic"/>
                <a:cs typeface="Arial"/>
              </a:rPr>
              <a:t>Poly Haven</a:t>
            </a:r>
            <a:endParaRPr lang="en-GB" sz="1600" b="1">
              <a:latin typeface="Arial"/>
              <a:ea typeface="MS PGothic"/>
              <a:cs typeface="Arial"/>
            </a:endParaRPr>
          </a:p>
        </p:txBody>
      </p:sp>
      <p:sp>
        <p:nvSpPr>
          <p:cNvPr id="1135" name="TextBox 1134">
            <a:extLst>
              <a:ext uri="{FF2B5EF4-FFF2-40B4-BE49-F238E27FC236}">
                <a16:creationId xmlns:a16="http://schemas.microsoft.com/office/drawing/2014/main" id="{C98A787A-E1D5-8D84-7368-BFDD757F9BA1}"/>
              </a:ext>
            </a:extLst>
          </p:cNvPr>
          <p:cNvSpPr txBox="1"/>
          <p:nvPr/>
        </p:nvSpPr>
        <p:spPr>
          <a:xfrm>
            <a:off x="32940955" y="6474087"/>
            <a:ext cx="696033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chemeClr val="accent1"/>
                </a:solidFill>
                <a:latin typeface="Arial"/>
                <a:ea typeface="MS PGothic"/>
                <a:cs typeface="Arial"/>
              </a:rPr>
              <a:t>(1)</a:t>
            </a:r>
            <a:r>
              <a:rPr lang="en-US" sz="1600">
                <a:latin typeface="Arial"/>
                <a:ea typeface="MS PGothic"/>
                <a:cs typeface="Arial"/>
              </a:rPr>
              <a:t> = Depth ControlNet,</a:t>
            </a:r>
            <a:r>
              <a:rPr lang="en-US" sz="16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 </a:t>
            </a:r>
            <a:r>
              <a:rPr lang="en-US" sz="1600" b="1">
                <a:solidFill>
                  <a:schemeClr val="accent6">
                    <a:lumMod val="75000"/>
                  </a:schemeClr>
                </a:solidFill>
                <a:latin typeface="Arial"/>
                <a:ea typeface="MS PGothic"/>
                <a:cs typeface="Arial"/>
              </a:rPr>
              <a:t>(2)</a:t>
            </a:r>
            <a:r>
              <a:rPr lang="en-US" sz="16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 </a:t>
            </a:r>
            <a:r>
              <a:rPr lang="en-US" sz="1600">
                <a:latin typeface="Arial"/>
                <a:ea typeface="MS PGothic"/>
                <a:cs typeface="Arial"/>
              </a:rPr>
              <a:t>= Iterative inpainting, </a:t>
            </a:r>
            <a:r>
              <a:rPr lang="en-US" sz="1600" b="1">
                <a:solidFill>
                  <a:schemeClr val="accent2">
                    <a:lumMod val="75000"/>
                  </a:schemeClr>
                </a:solidFill>
                <a:latin typeface="Arial"/>
                <a:ea typeface="MS PGothic"/>
                <a:cs typeface="Arial"/>
              </a:rPr>
              <a:t>(3)</a:t>
            </a:r>
            <a:r>
              <a:rPr lang="en-US" sz="1600" b="1">
                <a:solidFill>
                  <a:srgbClr val="C00000"/>
                </a:solidFill>
                <a:latin typeface="Arial"/>
                <a:ea typeface="MS PGothic"/>
                <a:cs typeface="Arial"/>
              </a:rPr>
              <a:t> </a:t>
            </a:r>
            <a:r>
              <a:rPr lang="en-US" sz="1600">
                <a:latin typeface="Arial"/>
                <a:ea typeface="MS PGothic"/>
                <a:cs typeface="Arial"/>
              </a:rPr>
              <a:t>= Exposure </a:t>
            </a:r>
            <a:r>
              <a:rPr lang="en-US" sz="1600" err="1">
                <a:latin typeface="Arial"/>
                <a:ea typeface="MS PGothic"/>
                <a:cs typeface="Arial"/>
              </a:rPr>
              <a:t>LoRA</a:t>
            </a:r>
            <a:endParaRPr lang="en-US" sz="1600">
              <a:latin typeface="Arial"/>
              <a:ea typeface="MS PGothic"/>
              <a:cs typeface="Arial"/>
            </a:endParaRPr>
          </a:p>
        </p:txBody>
      </p:sp>
      <p:pic>
        <p:nvPicPr>
          <p:cNvPr id="14" name="Picture 13" descr="A reflection of a city in a shiny ball&#10;&#10;Description automatically generated">
            <a:extLst>
              <a:ext uri="{FF2B5EF4-FFF2-40B4-BE49-F238E27FC236}">
                <a16:creationId xmlns:a16="http://schemas.microsoft.com/office/drawing/2014/main" id="{D59FE8FC-62E4-D0F4-1730-529513D5AD38}"/>
              </a:ext>
            </a:extLst>
          </p:cNvPr>
          <p:cNvPicPr>
            <a:picLocks noChangeAspect="1"/>
          </p:cNvPicPr>
          <p:nvPr/>
        </p:nvPicPr>
        <p:blipFill>
          <a:blip r:embed="rId181"/>
          <a:stretch>
            <a:fillRect/>
          </a:stretch>
        </p:blipFill>
        <p:spPr>
          <a:xfrm>
            <a:off x="3329578" y="674286"/>
            <a:ext cx="4733110" cy="4732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244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535E8EBC-42E9-4581-8E4C-466E134E43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0302" y="959348"/>
            <a:ext cx="4968097" cy="1879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D98FE44B-2AC8-4D96-9E64-2C517E21C5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77330" y="877451"/>
            <a:ext cx="5403599" cy="216915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1E33C89D-B9C3-4079-87BD-9341A09A2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1257" y="510284"/>
            <a:ext cx="28128685" cy="2169159"/>
          </a:xfrm>
        </p:spPr>
        <p:txBody>
          <a:bodyPr/>
          <a:lstStyle/>
          <a:p>
            <a:r>
              <a:rPr lang="en-US" sz="7200" b="1" err="1">
                <a:gradFill flip="none" rotWithShape="1">
                  <a:gsLst>
                    <a:gs pos="0">
                      <a:srgbClr val="9A0671"/>
                    </a:gs>
                    <a:gs pos="100000">
                      <a:srgbClr val="FB0558"/>
                    </a:gs>
                  </a:gsLst>
                  <a:lin ang="2700000" scaled="1"/>
                  <a:tileRect/>
                </a:gradFill>
                <a:latin typeface="Gill Sans Nova" panose="020B0602020104020203" pitchFamily="34" charset="0"/>
              </a:rPr>
              <a:t>NeX</a:t>
            </a:r>
            <a:r>
              <a:rPr lang="en-US" sz="7200" b="1">
                <a:solidFill>
                  <a:srgbClr val="525D84"/>
                </a:solidFill>
                <a:latin typeface="Gill Sans Nova" panose="020B0602020104020203" pitchFamily="34" charset="0"/>
              </a:rPr>
              <a:t>: Real-time View Synthesis with Neural Basis Expansion</a:t>
            </a:r>
            <a:endParaRPr lang="en-US" sz="7200"/>
          </a:p>
        </p:txBody>
      </p:sp>
      <p:sp>
        <p:nvSpPr>
          <p:cNvPr id="16" name="กล่องข้อความ 270">
            <a:extLst>
              <a:ext uri="{FF2B5EF4-FFF2-40B4-BE49-F238E27FC236}">
                <a16:creationId xmlns:a16="http://schemas.microsoft.com/office/drawing/2014/main" id="{BB67FC18-F71B-4045-B589-EC3F0AD978F7}"/>
              </a:ext>
            </a:extLst>
          </p:cNvPr>
          <p:cNvSpPr txBox="1"/>
          <p:nvPr/>
        </p:nvSpPr>
        <p:spPr>
          <a:xfrm>
            <a:off x="10767746" y="2536187"/>
            <a:ext cx="219456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>
                <a:solidFill>
                  <a:schemeClr val="tx1">
                    <a:lumMod val="85000"/>
                    <a:lumOff val="15000"/>
                  </a:schemeClr>
                </a:solidFill>
                <a:latin typeface="Gill Sans Nova" panose="020B0602020104020203" pitchFamily="34" charset="0"/>
              </a:rPr>
              <a:t>VISTEC: </a:t>
            </a:r>
            <a:r>
              <a:rPr lang="en-US" sz="4000" err="1">
                <a:solidFill>
                  <a:schemeClr val="tx1">
                    <a:lumMod val="85000"/>
                    <a:lumOff val="15000"/>
                  </a:schemeClr>
                </a:solidFill>
                <a:latin typeface="Gill Sans Nova" panose="020B0602020104020203" pitchFamily="34" charset="0"/>
              </a:rPr>
              <a:t>Vidyasirimedhi</a:t>
            </a:r>
            <a:r>
              <a:rPr lang="en-US" sz="4000">
                <a:solidFill>
                  <a:schemeClr val="tx1">
                    <a:lumMod val="85000"/>
                    <a:lumOff val="15000"/>
                  </a:schemeClr>
                </a:solidFill>
                <a:latin typeface="Gill Sans Nova" panose="020B0602020104020203" pitchFamily="34" charset="0"/>
              </a:rPr>
              <a:t> Institute of Science and Technology  - Rayong, Thailand</a:t>
            </a:r>
          </a:p>
        </p:txBody>
      </p:sp>
      <p:sp>
        <p:nvSpPr>
          <p:cNvPr id="158" name="สี่เหลี่ยมผืนผ้า 213">
            <a:extLst>
              <a:ext uri="{FF2B5EF4-FFF2-40B4-BE49-F238E27FC236}">
                <a16:creationId xmlns:a16="http://schemas.microsoft.com/office/drawing/2014/main" id="{558E9399-9364-4F49-A504-D56BF869112C}"/>
              </a:ext>
            </a:extLst>
          </p:cNvPr>
          <p:cNvSpPr/>
          <p:nvPr/>
        </p:nvSpPr>
        <p:spPr>
          <a:xfrm>
            <a:off x="826165" y="4017308"/>
            <a:ext cx="10222835" cy="69554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8" name="สี่เหลี่ยมผืนผ้า 214">
            <a:extLst>
              <a:ext uri="{FF2B5EF4-FFF2-40B4-BE49-F238E27FC236}">
                <a16:creationId xmlns:a16="http://schemas.microsoft.com/office/drawing/2014/main" id="{787754F4-C729-4A06-9F23-34B8DE5FAA6A}"/>
              </a:ext>
            </a:extLst>
          </p:cNvPr>
          <p:cNvSpPr/>
          <p:nvPr/>
        </p:nvSpPr>
        <p:spPr>
          <a:xfrm>
            <a:off x="826165" y="4017310"/>
            <a:ext cx="10222835" cy="877136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800"/>
              <a:t>   Problem</a:t>
            </a:r>
            <a:endParaRPr lang="en-GB" sz="4800"/>
          </a:p>
        </p:txBody>
      </p:sp>
      <p:grpSp>
        <p:nvGrpSpPr>
          <p:cNvPr id="120" name="Group 119">
            <a:extLst>
              <a:ext uri="{FF2B5EF4-FFF2-40B4-BE49-F238E27FC236}">
                <a16:creationId xmlns:a16="http://schemas.microsoft.com/office/drawing/2014/main" id="{DFD331FD-0EBF-43DA-9212-1D677E695857}"/>
              </a:ext>
            </a:extLst>
          </p:cNvPr>
          <p:cNvGrpSpPr/>
          <p:nvPr/>
        </p:nvGrpSpPr>
        <p:grpSpPr>
          <a:xfrm>
            <a:off x="837676" y="11133022"/>
            <a:ext cx="10374374" cy="4503208"/>
            <a:chOff x="826164" y="11305579"/>
            <a:chExt cx="10374374" cy="4503208"/>
          </a:xfrm>
        </p:grpSpPr>
        <p:sp>
          <p:nvSpPr>
            <p:cNvPr id="169" name="สี่เหลี่ยมผืนผ้า 213">
              <a:extLst>
                <a:ext uri="{FF2B5EF4-FFF2-40B4-BE49-F238E27FC236}">
                  <a16:creationId xmlns:a16="http://schemas.microsoft.com/office/drawing/2014/main" id="{C145A085-A305-4B85-BB04-6B12DE4126EF}"/>
                </a:ext>
              </a:extLst>
            </p:cNvPr>
            <p:cNvSpPr/>
            <p:nvPr/>
          </p:nvSpPr>
          <p:spPr>
            <a:xfrm>
              <a:off x="826164" y="11305579"/>
              <a:ext cx="10222835" cy="450320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70" name="สี่เหลี่ยมผืนผ้า 214">
              <a:extLst>
                <a:ext uri="{FF2B5EF4-FFF2-40B4-BE49-F238E27FC236}">
                  <a16:creationId xmlns:a16="http://schemas.microsoft.com/office/drawing/2014/main" id="{2441DC08-ED99-46AC-9754-54383023E9B4}"/>
                </a:ext>
              </a:extLst>
            </p:cNvPr>
            <p:cNvSpPr/>
            <p:nvPr/>
          </p:nvSpPr>
          <p:spPr>
            <a:xfrm>
              <a:off x="826164" y="11305580"/>
              <a:ext cx="10222835" cy="877136"/>
            </a:xfrm>
            <a:prstGeom prst="rect">
              <a:avLst/>
            </a:prstGeom>
            <a:solidFill>
              <a:srgbClr val="58258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800"/>
                <a:t>   Contributions</a:t>
              </a:r>
              <a:endParaRPr lang="en-GB" sz="4800"/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064BC658-DCF4-424D-B7B3-1BE31B7F3DAD}"/>
                </a:ext>
              </a:extLst>
            </p:cNvPr>
            <p:cNvGrpSpPr/>
            <p:nvPr/>
          </p:nvGrpSpPr>
          <p:grpSpPr>
            <a:xfrm>
              <a:off x="1142999" y="12417309"/>
              <a:ext cx="10057539" cy="983706"/>
              <a:chOff x="1207787" y="12465528"/>
              <a:chExt cx="10057539" cy="983706"/>
            </a:xfrm>
          </p:grpSpPr>
          <p:sp>
            <p:nvSpPr>
              <p:cNvPr id="19" name="Rectangle: Rounded Corners 18">
                <a:extLst>
                  <a:ext uri="{FF2B5EF4-FFF2-40B4-BE49-F238E27FC236}">
                    <a16:creationId xmlns:a16="http://schemas.microsoft.com/office/drawing/2014/main" id="{AF968945-592E-4BD4-BA79-7A4592CF1BDB}"/>
                  </a:ext>
                </a:extLst>
              </p:cNvPr>
              <p:cNvSpPr/>
              <p:nvPr/>
            </p:nvSpPr>
            <p:spPr>
              <a:xfrm>
                <a:off x="1207787" y="12465528"/>
                <a:ext cx="9613235" cy="983706"/>
              </a:xfrm>
              <a:prstGeom prst="roundRect">
                <a:avLst/>
              </a:prstGeom>
              <a:solidFill>
                <a:srgbClr val="CCE5FF"/>
              </a:solidFill>
              <a:ln>
                <a:solidFill>
                  <a:srgbClr val="B9DB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4" name="TextBox 193">
                <a:extLst>
                  <a:ext uri="{FF2B5EF4-FFF2-40B4-BE49-F238E27FC236}">
                    <a16:creationId xmlns:a16="http://schemas.microsoft.com/office/drawing/2014/main" id="{326B574F-1FDF-47E2-BA99-7E98A921EE0C}"/>
                  </a:ext>
                </a:extLst>
              </p:cNvPr>
              <p:cNvSpPr txBox="1"/>
              <p:nvPr/>
            </p:nvSpPr>
            <p:spPr>
              <a:xfrm>
                <a:off x="1295400" y="12545548"/>
                <a:ext cx="9969926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fontAlgn="base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GB" sz="2400" b="1">
                    <a:solidFill>
                      <a:srgbClr val="033E8A"/>
                    </a:solidFill>
                  </a:rPr>
                  <a:t>Real-time: </a:t>
                </a:r>
                <a:r>
                  <a:rPr lang="en-GB" sz="2400" b="0" i="0" u="none" strike="noStrike">
                    <a:solidFill>
                      <a:srgbClr val="033E8A"/>
                    </a:solidFill>
                    <a:effectLst/>
                    <a:latin typeface="Arial" panose="020B0604020202020204" pitchFamily="34" charset="0"/>
                  </a:rPr>
                  <a:t>A novel scene representation that can render view-</a:t>
                </a:r>
              </a:p>
              <a:p>
                <a:pPr rtl="0" fontAlgn="base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GB" sz="2400" b="0" i="0" u="none" strike="noStrike">
                    <a:solidFill>
                      <a:srgbClr val="033E8A"/>
                    </a:solidFill>
                    <a:effectLst/>
                    <a:latin typeface="Arial" panose="020B0604020202020204" pitchFamily="34" charset="0"/>
                  </a:rPr>
                  <a:t>dependent effects in real time---1000x faster than prior work</a:t>
                </a:r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6BF1B913-4F5F-4D7A-B32D-2D5E01B18DD1}"/>
                </a:ext>
              </a:extLst>
            </p:cNvPr>
            <p:cNvGrpSpPr/>
            <p:nvPr/>
          </p:nvGrpSpPr>
          <p:grpSpPr>
            <a:xfrm>
              <a:off x="1142998" y="13640578"/>
              <a:ext cx="9613236" cy="998356"/>
              <a:chOff x="1139833" y="13742888"/>
              <a:chExt cx="9613236" cy="983759"/>
            </a:xfrm>
          </p:grpSpPr>
          <p:sp>
            <p:nvSpPr>
              <p:cNvPr id="202" name="Rectangle: Rounded Corners 201">
                <a:extLst>
                  <a:ext uri="{FF2B5EF4-FFF2-40B4-BE49-F238E27FC236}">
                    <a16:creationId xmlns:a16="http://schemas.microsoft.com/office/drawing/2014/main" id="{29FCCE4A-3F25-4E2E-BD0B-CCE37AE6A010}"/>
                  </a:ext>
                </a:extLst>
              </p:cNvPr>
              <p:cNvSpPr/>
              <p:nvPr/>
            </p:nvSpPr>
            <p:spPr>
              <a:xfrm>
                <a:off x="1139833" y="13742888"/>
                <a:ext cx="9613236" cy="983759"/>
              </a:xfrm>
              <a:prstGeom prst="roundRect">
                <a:avLst/>
              </a:prstGeom>
              <a:solidFill>
                <a:srgbClr val="D4EDDA"/>
              </a:solidFill>
              <a:ln>
                <a:solidFill>
                  <a:srgbClr val="C4E7C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6" name="TextBox 195">
                <a:extLst>
                  <a:ext uri="{FF2B5EF4-FFF2-40B4-BE49-F238E27FC236}">
                    <a16:creationId xmlns:a16="http://schemas.microsoft.com/office/drawing/2014/main" id="{243BF2FE-0FDF-4191-9177-3698E08D8101}"/>
                  </a:ext>
                </a:extLst>
              </p:cNvPr>
              <p:cNvSpPr txBox="1"/>
              <p:nvPr/>
            </p:nvSpPr>
            <p:spPr>
              <a:xfrm>
                <a:off x="1295400" y="13824858"/>
                <a:ext cx="9418526" cy="81884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b="1" err="1">
                    <a:solidFill>
                      <a:srgbClr val="00450F"/>
                    </a:solidFill>
                  </a:rPr>
                  <a:t>Modeling</a:t>
                </a:r>
                <a:r>
                  <a:rPr lang="en-GB" sz="2400" b="1">
                    <a:solidFill>
                      <a:srgbClr val="00450F"/>
                    </a:solidFill>
                  </a:rPr>
                  <a:t>: </a:t>
                </a:r>
                <a:r>
                  <a:rPr lang="en-GB" sz="2400">
                    <a:solidFill>
                      <a:srgbClr val="00450F"/>
                    </a:solidFill>
                  </a:rPr>
                  <a:t>A hybrid implicit-explicit </a:t>
                </a:r>
                <a:r>
                  <a:rPr lang="en-GB" sz="2400" err="1">
                    <a:solidFill>
                      <a:srgbClr val="00450F"/>
                    </a:solidFill>
                  </a:rPr>
                  <a:t>modeling</a:t>
                </a:r>
                <a:r>
                  <a:rPr lang="en-GB" sz="2400">
                    <a:solidFill>
                      <a:srgbClr val="00450F"/>
                    </a:solidFill>
                  </a:rPr>
                  <a:t> strategy to improve fine detail and achieve </a:t>
                </a:r>
                <a:r>
                  <a:rPr lang="en-GB" sz="2400" i="1">
                    <a:solidFill>
                      <a:srgbClr val="00450F"/>
                    </a:solidFill>
                  </a:rPr>
                  <a:t>state-of-the-art</a:t>
                </a:r>
                <a:r>
                  <a:rPr lang="en-GB" sz="2400">
                    <a:solidFill>
                      <a:srgbClr val="00450F"/>
                    </a:solidFill>
                  </a:rPr>
                  <a:t> visual quality.</a:t>
                </a:r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DD281BC-70DD-4766-81F3-C57EEE339031}"/>
                </a:ext>
              </a:extLst>
            </p:cNvPr>
            <p:cNvGrpSpPr/>
            <p:nvPr/>
          </p:nvGrpSpPr>
          <p:grpSpPr>
            <a:xfrm>
              <a:off x="1089589" y="14891700"/>
              <a:ext cx="9666645" cy="721921"/>
              <a:chOff x="1129307" y="14271720"/>
              <a:chExt cx="9666645" cy="721921"/>
            </a:xfrm>
          </p:grpSpPr>
          <p:sp>
            <p:nvSpPr>
              <p:cNvPr id="203" name="Rectangle: Rounded Corners 202">
                <a:extLst>
                  <a:ext uri="{FF2B5EF4-FFF2-40B4-BE49-F238E27FC236}">
                    <a16:creationId xmlns:a16="http://schemas.microsoft.com/office/drawing/2014/main" id="{3E9F8794-C90E-48D5-BD38-8552D6F89673}"/>
                  </a:ext>
                </a:extLst>
              </p:cNvPr>
              <p:cNvSpPr/>
              <p:nvPr/>
            </p:nvSpPr>
            <p:spPr>
              <a:xfrm>
                <a:off x="1129307" y="14271720"/>
                <a:ext cx="9610069" cy="721921"/>
              </a:xfrm>
              <a:prstGeom prst="roundRect">
                <a:avLst/>
              </a:prstGeom>
              <a:solidFill>
                <a:srgbClr val="FFF3CD"/>
              </a:solidFill>
              <a:ln>
                <a:solidFill>
                  <a:srgbClr val="FFEEB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8" name="TextBox 197">
                <a:extLst>
                  <a:ext uri="{FF2B5EF4-FFF2-40B4-BE49-F238E27FC236}">
                    <a16:creationId xmlns:a16="http://schemas.microsoft.com/office/drawing/2014/main" id="{61BAC4F4-14CC-459D-B5E3-B4567EA5E851}"/>
                  </a:ext>
                </a:extLst>
              </p:cNvPr>
              <p:cNvSpPr txBox="1"/>
              <p:nvPr/>
            </p:nvSpPr>
            <p:spPr>
              <a:xfrm>
                <a:off x="1338283" y="14422363"/>
                <a:ext cx="9457669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b="1">
                    <a:solidFill>
                      <a:srgbClr val="846309"/>
                    </a:solidFill>
                  </a:rPr>
                  <a:t>Dataset:</a:t>
                </a:r>
                <a:r>
                  <a:rPr lang="en-GB" sz="2400">
                    <a:solidFill>
                      <a:srgbClr val="846309"/>
                    </a:solidFill>
                  </a:rPr>
                  <a:t> “Shiny” that contains challenging view-dependent effects.</a:t>
                </a:r>
              </a:p>
            </p:txBody>
          </p:sp>
        </p:grpSp>
      </p:grpSp>
      <p:sp>
        <p:nvSpPr>
          <p:cNvPr id="346" name="TextBox 345">
            <a:extLst>
              <a:ext uri="{FF2B5EF4-FFF2-40B4-BE49-F238E27FC236}">
                <a16:creationId xmlns:a16="http://schemas.microsoft.com/office/drawing/2014/main" id="{E930ADBA-2379-4987-9E81-4EF738862060}"/>
              </a:ext>
            </a:extLst>
          </p:cNvPr>
          <p:cNvSpPr txBox="1"/>
          <p:nvPr/>
        </p:nvSpPr>
        <p:spPr>
          <a:xfrm>
            <a:off x="969835" y="5029124"/>
            <a:ext cx="10006286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/>
              <a:t>Given a sparse set of </a:t>
            </a:r>
            <a:r>
              <a:rPr lang="en-US" sz="2400" err="1"/>
              <a:t>multiview</a:t>
            </a:r>
            <a:r>
              <a:rPr lang="en-US" sz="2400"/>
              <a:t> images of a scene, our goal is to construct a 3D representation that can render novel views with view-dependent effects in real time.</a:t>
            </a:r>
            <a:endParaRPr lang="en-GB" sz="2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br>
              <a:rPr lang="en-GB" sz="2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 sz="2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2400">
                <a:solidFill>
                  <a:schemeClr val="tx1">
                    <a:lumMod val="85000"/>
                    <a:lumOff val="15000"/>
                  </a:schemeClr>
                </a:solidFill>
              </a:rPr>
              <a:t>Recent research in neural implicit representation has made progress and can be applied to view synthesis problems. But its expensive network inference still prohibits real-time rendering, and reproducing complex surface reflectance with high fidelity remains a challenge.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91A4C61-BE12-40DB-8A57-D7AD6B7BE616}"/>
              </a:ext>
            </a:extLst>
          </p:cNvPr>
          <p:cNvGrpSpPr/>
          <p:nvPr/>
        </p:nvGrpSpPr>
        <p:grpSpPr>
          <a:xfrm>
            <a:off x="32778083" y="9333455"/>
            <a:ext cx="10234105" cy="4272369"/>
            <a:chOff x="32872951" y="6987167"/>
            <a:chExt cx="10234105" cy="4589520"/>
          </a:xfrm>
        </p:grpSpPr>
        <p:sp>
          <p:nvSpPr>
            <p:cNvPr id="192" name="สี่เหลี่ยมผืนผ้า 213">
              <a:extLst>
                <a:ext uri="{FF2B5EF4-FFF2-40B4-BE49-F238E27FC236}">
                  <a16:creationId xmlns:a16="http://schemas.microsoft.com/office/drawing/2014/main" id="{983EB70F-D68C-4A78-B38F-770CE666B25D}"/>
                </a:ext>
              </a:extLst>
            </p:cNvPr>
            <p:cNvSpPr/>
            <p:nvPr/>
          </p:nvSpPr>
          <p:spPr>
            <a:xfrm>
              <a:off x="32884221" y="7663644"/>
              <a:ext cx="10222835" cy="391304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4" name="สี่เหลี่ยมผืนผ้า 214">
              <a:extLst>
                <a:ext uri="{FF2B5EF4-FFF2-40B4-BE49-F238E27FC236}">
                  <a16:creationId xmlns:a16="http://schemas.microsoft.com/office/drawing/2014/main" id="{1317EFB5-E3DE-4CA9-9C27-D3A324A7A1F0}"/>
                </a:ext>
              </a:extLst>
            </p:cNvPr>
            <p:cNvSpPr/>
            <p:nvPr/>
          </p:nvSpPr>
          <p:spPr>
            <a:xfrm>
              <a:off x="32872951" y="6987167"/>
              <a:ext cx="10234105" cy="1032181"/>
            </a:xfrm>
            <a:prstGeom prst="rect">
              <a:avLst/>
            </a:prstGeom>
            <a:solidFill>
              <a:srgbClr val="58258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400"/>
                <a:t>   Conclusion</a:t>
              </a:r>
              <a:endParaRPr lang="en-GB" sz="4400"/>
            </a:p>
          </p:txBody>
        </p:sp>
        <p:sp>
          <p:nvSpPr>
            <p:cNvPr id="439" name="TextBox 438">
              <a:extLst>
                <a:ext uri="{FF2B5EF4-FFF2-40B4-BE49-F238E27FC236}">
                  <a16:creationId xmlns:a16="http://schemas.microsoft.com/office/drawing/2014/main" id="{1E6B989B-B1F7-49E9-A5BA-EB69B5F2BD04}"/>
                </a:ext>
              </a:extLst>
            </p:cNvPr>
            <p:cNvSpPr txBox="1"/>
            <p:nvPr/>
          </p:nvSpPr>
          <p:spPr>
            <a:xfrm>
              <a:off x="33052324" y="8156707"/>
              <a:ext cx="9923268" cy="33537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b="0" i="0" u="none" strike="noStrike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We have investigated a new approach to novel view synthesis using </a:t>
              </a:r>
            </a:p>
            <a:p>
              <a:r>
                <a:rPr lang="en-GB" sz="2400" b="0" i="0" u="none" strike="noStrike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multiplane image with neural basis expansion. Our representation is </a:t>
              </a:r>
            </a:p>
            <a:p>
              <a:r>
                <a:rPr lang="en-GB" sz="2400" b="0" i="0" u="none" strike="noStrike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effective in capturing and reproducing complex view-dependent effects</a:t>
              </a:r>
            </a:p>
            <a:p>
              <a:r>
                <a:rPr lang="en-GB" sz="2400" b="0" i="0" u="none" strike="noStrike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and efficient to compute on standard graphics hardware, thus allowing real-time rendering. We believe neural basis </a:t>
              </a:r>
              <a:r>
                <a:rPr lang="en-GB" sz="2400">
                  <a:solidFill>
                    <a:srgbClr val="000000"/>
                  </a:solidFill>
                </a:rPr>
                <a:t> </a:t>
              </a:r>
              <a:r>
                <a:rPr lang="en-GB" sz="2400" b="0" i="0" u="none" strike="noStrike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expansion can be applied to approximate other surface properties</a:t>
              </a:r>
              <a:r>
                <a:rPr lang="en-GB" sz="2400">
                  <a:solidFill>
                    <a:srgbClr val="000000"/>
                  </a:solidFill>
                </a:rPr>
                <a:t> </a:t>
              </a:r>
              <a:r>
                <a:rPr lang="en-GB" sz="2400" b="0" i="0" u="none" strike="noStrike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such as the bidirectional reflectance distribution function (BRDF) or enable efficient rendering for other scene representations including implicit neural representations. </a:t>
              </a:r>
              <a:endParaRPr lang="en-GB" sz="2400"/>
            </a:p>
          </p:txBody>
        </p:sp>
      </p:grpSp>
      <p:sp>
        <p:nvSpPr>
          <p:cNvPr id="446" name="สี่เหลี่ยมผืนผ้า 213">
            <a:extLst>
              <a:ext uri="{FF2B5EF4-FFF2-40B4-BE49-F238E27FC236}">
                <a16:creationId xmlns:a16="http://schemas.microsoft.com/office/drawing/2014/main" id="{71AD4CD2-4E4F-4C98-B8A7-1BF2DCEF9439}"/>
              </a:ext>
            </a:extLst>
          </p:cNvPr>
          <p:cNvSpPr/>
          <p:nvPr/>
        </p:nvSpPr>
        <p:spPr>
          <a:xfrm>
            <a:off x="838200" y="15775243"/>
            <a:ext cx="10222835" cy="54924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47" name="สี่เหลี่ยมผืนผ้า 214">
            <a:extLst>
              <a:ext uri="{FF2B5EF4-FFF2-40B4-BE49-F238E27FC236}">
                <a16:creationId xmlns:a16="http://schemas.microsoft.com/office/drawing/2014/main" id="{03BAEFFA-7453-4BDF-844F-BD0D7B6AC2ED}"/>
              </a:ext>
            </a:extLst>
          </p:cNvPr>
          <p:cNvSpPr/>
          <p:nvPr/>
        </p:nvSpPr>
        <p:spPr>
          <a:xfrm>
            <a:off x="838200" y="15776829"/>
            <a:ext cx="10222835" cy="877136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1513554" indent="-1128226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3028740" indent="-2259717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4543926" indent="-3391209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6064010" indent="-4522700" algn="l" defTabSz="1513554" rtl="0" eaLnBrk="0" fontAlgn="base" hangingPunct="0">
              <a:spcBef>
                <a:spcPct val="0"/>
              </a:spcBef>
              <a:spcAft>
                <a:spcPct val="0"/>
              </a:spcAft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351151" algn="l" defTabSz="940460" rtl="0" eaLnBrk="1" latinLnBrk="0" hangingPunct="1"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821381" algn="l" defTabSz="940460" rtl="0" eaLnBrk="1" latinLnBrk="0" hangingPunct="1"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91611" algn="l" defTabSz="940460" rtl="0" eaLnBrk="1" latinLnBrk="0" hangingPunct="1"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761842" algn="l" defTabSz="940460" rtl="0" eaLnBrk="1" latinLnBrk="0" hangingPunct="1">
              <a:defRPr sz="5862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/>
              <a:t>   Shiny Dataset</a:t>
            </a:r>
            <a:endParaRPr lang="en-GB" sz="440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36EFD83-4366-4321-BF3F-669D36ABE851}"/>
              </a:ext>
            </a:extLst>
          </p:cNvPr>
          <p:cNvGrpSpPr/>
          <p:nvPr/>
        </p:nvGrpSpPr>
        <p:grpSpPr>
          <a:xfrm>
            <a:off x="32786693" y="13776316"/>
            <a:ext cx="10625888" cy="3577488"/>
            <a:chOff x="32858716" y="12862458"/>
            <a:chExt cx="10625888" cy="3577488"/>
          </a:xfrm>
        </p:grpSpPr>
        <p:sp>
          <p:nvSpPr>
            <p:cNvPr id="337" name="สี่เหลี่ยมผืนผ้า 213">
              <a:extLst>
                <a:ext uri="{FF2B5EF4-FFF2-40B4-BE49-F238E27FC236}">
                  <a16:creationId xmlns:a16="http://schemas.microsoft.com/office/drawing/2014/main" id="{71AD4CD2-4E4F-4C98-B8A7-1BF2DCEF9439}"/>
                </a:ext>
              </a:extLst>
            </p:cNvPr>
            <p:cNvSpPr/>
            <p:nvPr/>
          </p:nvSpPr>
          <p:spPr>
            <a:xfrm>
              <a:off x="32858716" y="12862458"/>
              <a:ext cx="10222835" cy="35774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8" name="สี่เหลี่ยมผืนผ้า 214">
              <a:extLst>
                <a:ext uri="{FF2B5EF4-FFF2-40B4-BE49-F238E27FC236}">
                  <a16:creationId xmlns:a16="http://schemas.microsoft.com/office/drawing/2014/main" id="{03BAEFFA-7453-4BDF-844F-BD0D7B6AC2ED}"/>
                </a:ext>
              </a:extLst>
            </p:cNvPr>
            <p:cNvSpPr/>
            <p:nvPr/>
          </p:nvSpPr>
          <p:spPr>
            <a:xfrm>
              <a:off x="32858716" y="12864042"/>
              <a:ext cx="10222835" cy="877136"/>
            </a:xfrm>
            <a:prstGeom prst="rect">
              <a:avLst/>
            </a:prstGeom>
            <a:solidFill>
              <a:srgbClr val="58258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400"/>
                <a:t>   Real-time Demo</a:t>
              </a:r>
              <a:endParaRPr lang="en-GB" sz="4400"/>
            </a:p>
          </p:txBody>
        </p:sp>
        <p:pic>
          <p:nvPicPr>
            <p:cNvPr id="339" name="รูปภาพ 1051">
              <a:extLst>
                <a:ext uri="{FF2B5EF4-FFF2-40B4-BE49-F238E27FC236}">
                  <a16:creationId xmlns:a16="http://schemas.microsoft.com/office/drawing/2014/main" id="{1CD13460-434F-446B-B184-0DCEFAAAF89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9754" t="602" r="19683"/>
            <a:stretch/>
          </p:blipFill>
          <p:spPr>
            <a:xfrm>
              <a:off x="33040051" y="13875009"/>
              <a:ext cx="2137342" cy="1973182"/>
            </a:xfrm>
            <a:prstGeom prst="rect">
              <a:avLst/>
            </a:prstGeom>
          </p:spPr>
        </p:pic>
        <p:pic>
          <p:nvPicPr>
            <p:cNvPr id="340" name="รูปภาพ 1053" descr="รูปภาพประกอบด้วย ข้อความ, โทรศัพท์มือถือ&#10;&#10;คำอธิบายที่สร้างโดยอัตโนมัติ">
              <a:extLst>
                <a:ext uri="{FF2B5EF4-FFF2-40B4-BE49-F238E27FC236}">
                  <a16:creationId xmlns:a16="http://schemas.microsoft.com/office/drawing/2014/main" id="{FE3DA51A-8A4C-4D1E-ACDA-1B28987F8D6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7228" r="21661"/>
            <a:stretch/>
          </p:blipFill>
          <p:spPr>
            <a:xfrm>
              <a:off x="38011501" y="13875009"/>
              <a:ext cx="2157290" cy="1985730"/>
            </a:xfrm>
            <a:prstGeom prst="rect">
              <a:avLst/>
            </a:prstGeom>
          </p:spPr>
        </p:pic>
        <p:pic>
          <p:nvPicPr>
            <p:cNvPr id="341" name="รูปภาพ 1055">
              <a:extLst>
                <a:ext uri="{FF2B5EF4-FFF2-40B4-BE49-F238E27FC236}">
                  <a16:creationId xmlns:a16="http://schemas.microsoft.com/office/drawing/2014/main" id="{FA286BF4-F91F-4ECD-8A64-C1464F2DD24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5623" t="61429" r="70837"/>
            <a:stretch/>
          </p:blipFill>
          <p:spPr>
            <a:xfrm>
              <a:off x="35544004" y="13875009"/>
              <a:ext cx="2154453" cy="1985730"/>
            </a:xfrm>
            <a:prstGeom prst="rect">
              <a:avLst/>
            </a:prstGeom>
          </p:spPr>
        </p:pic>
        <p:sp>
          <p:nvSpPr>
            <p:cNvPr id="342" name="TextBox 341">
              <a:extLst>
                <a:ext uri="{FF2B5EF4-FFF2-40B4-BE49-F238E27FC236}">
                  <a16:creationId xmlns:a16="http://schemas.microsoft.com/office/drawing/2014/main" id="{66038B0E-BF2D-4DFE-9F52-C1FF20E3E351}"/>
                </a:ext>
              </a:extLst>
            </p:cNvPr>
            <p:cNvSpPr txBox="1"/>
            <p:nvPr/>
          </p:nvSpPr>
          <p:spPr>
            <a:xfrm>
              <a:off x="40231345" y="15845688"/>
              <a:ext cx="3253259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2400">
                  <a:cs typeface="Arial" panose="020B0604020202020204" pitchFamily="34" charset="0"/>
                </a:rPr>
                <a:t>nex-mpi.github.io</a:t>
              </a:r>
            </a:p>
          </p:txBody>
        </p:sp>
        <p:pic>
          <p:nvPicPr>
            <p:cNvPr id="343" name="รูปภาพ 222">
              <a:extLst>
                <a:ext uri="{FF2B5EF4-FFF2-40B4-BE49-F238E27FC236}">
                  <a16:creationId xmlns:a16="http://schemas.microsoft.com/office/drawing/2014/main" id="{DC4A5BD1-23DD-4756-AFED-BB9ACF6DBE8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0560401" y="13860016"/>
              <a:ext cx="1966050" cy="1966050"/>
            </a:xfrm>
            <a:prstGeom prst="rect">
              <a:avLst/>
            </a:prstGeom>
          </p:spPr>
        </p:pic>
        <p:sp>
          <p:nvSpPr>
            <p:cNvPr id="344" name="TextBox 343">
              <a:extLst>
                <a:ext uri="{FF2B5EF4-FFF2-40B4-BE49-F238E27FC236}">
                  <a16:creationId xmlns:a16="http://schemas.microsoft.com/office/drawing/2014/main" id="{582D0604-7C3E-4277-A1F0-045F19067C72}"/>
                </a:ext>
              </a:extLst>
            </p:cNvPr>
            <p:cNvSpPr txBox="1"/>
            <p:nvPr/>
          </p:nvSpPr>
          <p:spPr>
            <a:xfrm>
              <a:off x="38216057" y="15860739"/>
              <a:ext cx="1775326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2400">
                  <a:cs typeface="Arial" panose="020B0604020202020204" pitchFamily="34" charset="0"/>
                </a:rPr>
                <a:t>Handheld</a:t>
              </a:r>
            </a:p>
          </p:txBody>
        </p:sp>
        <p:sp>
          <p:nvSpPr>
            <p:cNvPr id="454" name="TextBox 453">
              <a:extLst>
                <a:ext uri="{FF2B5EF4-FFF2-40B4-BE49-F238E27FC236}">
                  <a16:creationId xmlns:a16="http://schemas.microsoft.com/office/drawing/2014/main" id="{F21B1EA1-00A7-44A3-8623-DF82A9443FE2}"/>
                </a:ext>
              </a:extLst>
            </p:cNvPr>
            <p:cNvSpPr txBox="1"/>
            <p:nvPr/>
          </p:nvSpPr>
          <p:spPr>
            <a:xfrm>
              <a:off x="35598907" y="15871468"/>
              <a:ext cx="2099550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2400">
                  <a:cs typeface="Arial" panose="020B0604020202020204" pitchFamily="34" charset="0"/>
                </a:rPr>
                <a:t>Virtual reality</a:t>
              </a:r>
            </a:p>
          </p:txBody>
        </p:sp>
        <p:sp>
          <p:nvSpPr>
            <p:cNvPr id="455" name="TextBox 454">
              <a:extLst>
                <a:ext uri="{FF2B5EF4-FFF2-40B4-BE49-F238E27FC236}">
                  <a16:creationId xmlns:a16="http://schemas.microsoft.com/office/drawing/2014/main" id="{69ED211A-231A-45D1-9BC2-2F3656AD2954}"/>
                </a:ext>
              </a:extLst>
            </p:cNvPr>
            <p:cNvSpPr txBox="1"/>
            <p:nvPr/>
          </p:nvSpPr>
          <p:spPr>
            <a:xfrm>
              <a:off x="33458427" y="15908463"/>
              <a:ext cx="1374469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2400">
                  <a:cs typeface="Arial" panose="020B0604020202020204" pitchFamily="34" charset="0"/>
                </a:rPr>
                <a:t>Desktop</a:t>
              </a:r>
            </a:p>
          </p:txBody>
        </p:sp>
      </p:grpSp>
      <p:sp>
        <p:nvSpPr>
          <p:cNvPr id="456" name="TextBox 455">
            <a:extLst>
              <a:ext uri="{FF2B5EF4-FFF2-40B4-BE49-F238E27FC236}">
                <a16:creationId xmlns:a16="http://schemas.microsoft.com/office/drawing/2014/main" id="{64690E79-FA0A-4383-AF90-62CA8C750131}"/>
              </a:ext>
            </a:extLst>
          </p:cNvPr>
          <p:cNvSpPr txBox="1"/>
          <p:nvPr/>
        </p:nvSpPr>
        <p:spPr>
          <a:xfrm>
            <a:off x="1067869" y="16839927"/>
            <a:ext cx="965510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>
              <a:spcBef>
                <a:spcPts val="0"/>
              </a:spcBef>
              <a:spcAft>
                <a:spcPts val="0"/>
              </a:spcAft>
            </a:pPr>
            <a:r>
              <a:rPr lang="en-GB" sz="24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Scenes in Shiny contain challenging view-dependent effects such as the rainbow reflections on a CD, refraction through a liquid bottle or a magnifying glass, metallic and ceramic reflections, and sharp specular highlights on silverware, as well as scenes with detailed thin structures. </a:t>
            </a:r>
          </a:p>
        </p:txBody>
      </p:sp>
      <p:pic>
        <p:nvPicPr>
          <p:cNvPr id="126" name="Picture 125">
            <a:extLst>
              <a:ext uri="{FF2B5EF4-FFF2-40B4-BE49-F238E27FC236}">
                <a16:creationId xmlns:a16="http://schemas.microsoft.com/office/drawing/2014/main" id="{6E656B5B-11DE-4298-B991-3A0EC6EFFB3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52337" y="19094697"/>
            <a:ext cx="2414105" cy="1810579"/>
          </a:xfrm>
          <a:prstGeom prst="rect">
            <a:avLst/>
          </a:prstGeom>
        </p:spPr>
      </p:pic>
      <p:pic>
        <p:nvPicPr>
          <p:cNvPr id="459" name="Picture 458" descr="A picture containing indoor&#10;&#10;Description automatically generated">
            <a:extLst>
              <a:ext uri="{FF2B5EF4-FFF2-40B4-BE49-F238E27FC236}">
                <a16:creationId xmlns:a16="http://schemas.microsoft.com/office/drawing/2014/main" id="{12E5D308-9364-4CA2-8317-3E27C12172D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02466" y="19091197"/>
            <a:ext cx="2400611" cy="1800459"/>
          </a:xfrm>
          <a:prstGeom prst="rect">
            <a:avLst/>
          </a:prstGeom>
        </p:spPr>
      </p:pic>
      <p:sp>
        <p:nvSpPr>
          <p:cNvPr id="562" name="สี่เหลี่ยมผืนผ้า 213">
            <a:extLst>
              <a:ext uri="{FF2B5EF4-FFF2-40B4-BE49-F238E27FC236}">
                <a16:creationId xmlns:a16="http://schemas.microsoft.com/office/drawing/2014/main" id="{D488282D-7450-4827-A92C-493235607330}"/>
              </a:ext>
            </a:extLst>
          </p:cNvPr>
          <p:cNvSpPr/>
          <p:nvPr/>
        </p:nvSpPr>
        <p:spPr>
          <a:xfrm>
            <a:off x="22126438" y="4843040"/>
            <a:ext cx="10228764" cy="1640353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63" name="สี่เหลี่ยมผืนผ้า 214">
            <a:extLst>
              <a:ext uri="{FF2B5EF4-FFF2-40B4-BE49-F238E27FC236}">
                <a16:creationId xmlns:a16="http://schemas.microsoft.com/office/drawing/2014/main" id="{5627A02C-C158-4860-B30F-B3FE3EC9B31B}"/>
              </a:ext>
            </a:extLst>
          </p:cNvPr>
          <p:cNvSpPr/>
          <p:nvPr/>
        </p:nvSpPr>
        <p:spPr>
          <a:xfrm>
            <a:off x="22122063" y="4021428"/>
            <a:ext cx="10246048" cy="877136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/>
              <a:t>  Results</a:t>
            </a:r>
            <a:endParaRPr lang="en-GB" sz="4400"/>
          </a:p>
        </p:txBody>
      </p:sp>
      <p:sp>
        <p:nvSpPr>
          <p:cNvPr id="576" name="สี่เหลี่ยมผืนผ้า 213">
            <a:extLst>
              <a:ext uri="{FF2B5EF4-FFF2-40B4-BE49-F238E27FC236}">
                <a16:creationId xmlns:a16="http://schemas.microsoft.com/office/drawing/2014/main" id="{9BB81B7B-5C60-433D-ACD4-5F0C55C94365}"/>
              </a:ext>
            </a:extLst>
          </p:cNvPr>
          <p:cNvSpPr/>
          <p:nvPr/>
        </p:nvSpPr>
        <p:spPr>
          <a:xfrm>
            <a:off x="32790883" y="17477465"/>
            <a:ext cx="10222835" cy="379021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3" name="TextBox 142">
            <a:extLst>
              <a:ext uri="{FF2B5EF4-FFF2-40B4-BE49-F238E27FC236}">
                <a16:creationId xmlns:a16="http://schemas.microsoft.com/office/drawing/2014/main" id="{A2AB6DD5-F143-4859-96EF-C79C94C07546}"/>
              </a:ext>
            </a:extLst>
          </p:cNvPr>
          <p:cNvSpPr txBox="1"/>
          <p:nvPr/>
        </p:nvSpPr>
        <p:spPr>
          <a:xfrm>
            <a:off x="32925490" y="18373971"/>
            <a:ext cx="995104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/>
              <a:t>[1] Zhou et al. Stereo magnification: Learning view synthesis using multiplane images,  </a:t>
            </a:r>
          </a:p>
          <a:p>
            <a:r>
              <a:rPr lang="en-US" sz="2000"/>
              <a:t>     SIGGRAPH 2018</a:t>
            </a:r>
          </a:p>
          <a:p>
            <a:r>
              <a:rPr lang="en-US" sz="2000"/>
              <a:t>[2] Mildenhall et al. </a:t>
            </a:r>
            <a:r>
              <a:rPr lang="en-GB" sz="2000" err="1"/>
              <a:t>NeRF</a:t>
            </a:r>
            <a:r>
              <a:rPr lang="en-GB" sz="2000"/>
              <a:t>: Representing Scenes as Neural Radiance</a:t>
            </a:r>
          </a:p>
          <a:p>
            <a:r>
              <a:rPr lang="en-GB" sz="2000"/>
              <a:t>     Fields for View Synthesis. In Proc. </a:t>
            </a:r>
            <a:r>
              <a:rPr lang="en-US" sz="2000"/>
              <a:t>ECCV, 2020</a:t>
            </a:r>
          </a:p>
          <a:p>
            <a:r>
              <a:rPr lang="en-US" sz="2000"/>
              <a:t>[3] </a:t>
            </a:r>
            <a:r>
              <a:rPr lang="en-US" sz="2000" err="1"/>
              <a:t>Sitzmann</a:t>
            </a:r>
            <a:r>
              <a:rPr lang="en-US" sz="2000"/>
              <a:t> et al. Scene Representation Networks: Continuous </a:t>
            </a:r>
            <a:br>
              <a:rPr lang="en-US" sz="2000"/>
            </a:br>
            <a:r>
              <a:rPr lang="en-US" sz="2000"/>
              <a:t>     3D-Structure-Aware Neural Scene Representations</a:t>
            </a:r>
            <a:r>
              <a:rPr lang="en-GB" sz="2000"/>
              <a:t>.</a:t>
            </a:r>
            <a:br>
              <a:rPr lang="en-GB" sz="2000"/>
            </a:br>
            <a:r>
              <a:rPr lang="en-GB" sz="2000"/>
              <a:t>     In Proc. </a:t>
            </a:r>
            <a:r>
              <a:rPr lang="en-US" sz="2000" err="1"/>
              <a:t>NeurIPS</a:t>
            </a:r>
            <a:r>
              <a:rPr lang="en-US" sz="2000"/>
              <a:t>, 2019</a:t>
            </a:r>
            <a:br>
              <a:rPr lang="en-US" sz="2000"/>
            </a:br>
            <a:r>
              <a:rPr lang="en-US" sz="2000"/>
              <a:t>[4] Mildenhall et al. </a:t>
            </a:r>
            <a:r>
              <a:rPr lang="en-GB" sz="2000"/>
              <a:t>Local Light Field Fusion: Practical View Synthesis </a:t>
            </a:r>
            <a:br>
              <a:rPr lang="en-GB" sz="2000"/>
            </a:br>
            <a:r>
              <a:rPr lang="en-GB" sz="2000"/>
              <a:t>     with Prescriptive Sampling Guidelines. In Proc. </a:t>
            </a:r>
            <a:r>
              <a:rPr lang="en-US" sz="2000"/>
              <a:t>SIGGRAPH, 2019</a:t>
            </a:r>
          </a:p>
          <a:p>
            <a:endParaRPr lang="en-GB" sz="2000"/>
          </a:p>
        </p:txBody>
      </p:sp>
      <p:sp>
        <p:nvSpPr>
          <p:cNvPr id="589" name="สี่เหลี่ยมผืนผ้า 214">
            <a:extLst>
              <a:ext uri="{FF2B5EF4-FFF2-40B4-BE49-F238E27FC236}">
                <a16:creationId xmlns:a16="http://schemas.microsoft.com/office/drawing/2014/main" id="{00E3772D-F748-4D0E-BDA0-85BD31C113FD}"/>
              </a:ext>
            </a:extLst>
          </p:cNvPr>
          <p:cNvSpPr/>
          <p:nvPr/>
        </p:nvSpPr>
        <p:spPr>
          <a:xfrm>
            <a:off x="32772750" y="17487424"/>
            <a:ext cx="10222835" cy="877136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/>
              <a:t>   References</a:t>
            </a:r>
            <a:endParaRPr lang="en-GB" sz="4400"/>
          </a:p>
        </p:txBody>
      </p:sp>
      <p:sp>
        <p:nvSpPr>
          <p:cNvPr id="155" name="สี่เหลี่ยมผืนผ้า 25">
            <a:extLst>
              <a:ext uri="{FF2B5EF4-FFF2-40B4-BE49-F238E27FC236}">
                <a16:creationId xmlns:a16="http://schemas.microsoft.com/office/drawing/2014/main" id="{B65DCDF4-2C5A-4F04-9E6E-D6826BAE70AC}"/>
              </a:ext>
            </a:extLst>
          </p:cNvPr>
          <p:cNvSpPr/>
          <p:nvPr/>
        </p:nvSpPr>
        <p:spPr>
          <a:xfrm>
            <a:off x="11491343" y="4780266"/>
            <a:ext cx="10190791" cy="51181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157" name="Group 1">
            <a:extLst>
              <a:ext uri="{FF2B5EF4-FFF2-40B4-BE49-F238E27FC236}">
                <a16:creationId xmlns:a16="http://schemas.microsoft.com/office/drawing/2014/main" id="{6207B461-53F8-4F79-8549-3BC96EC1EEF7}"/>
              </a:ext>
            </a:extLst>
          </p:cNvPr>
          <p:cNvGrpSpPr/>
          <p:nvPr/>
        </p:nvGrpSpPr>
        <p:grpSpPr>
          <a:xfrm>
            <a:off x="11613364" y="5053195"/>
            <a:ext cx="3977471" cy="4526122"/>
            <a:chOff x="190278" y="-495851"/>
            <a:chExt cx="4477658" cy="5068954"/>
          </a:xfrm>
        </p:grpSpPr>
        <p:pic>
          <p:nvPicPr>
            <p:cNvPr id="215" name="Picture 8">
              <a:extLst>
                <a:ext uri="{FF2B5EF4-FFF2-40B4-BE49-F238E27FC236}">
                  <a16:creationId xmlns:a16="http://schemas.microsoft.com/office/drawing/2014/main" id="{7EB19A5E-AD8A-48AB-BC3C-5AE33031F20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62836" y="1151306"/>
              <a:ext cx="3505100" cy="2700972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  <a:scene3d>
              <a:camera prst="isometricLeftDown"/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6" name="Rectangle 21">
              <a:extLst>
                <a:ext uri="{FF2B5EF4-FFF2-40B4-BE49-F238E27FC236}">
                  <a16:creationId xmlns:a16="http://schemas.microsoft.com/office/drawing/2014/main" id="{96D66A5B-51E0-4DB8-9E64-6769C70D1092}"/>
                </a:ext>
              </a:extLst>
            </p:cNvPr>
            <p:cNvSpPr/>
            <p:nvPr/>
          </p:nvSpPr>
          <p:spPr>
            <a:xfrm>
              <a:off x="4082556" y="1746423"/>
              <a:ext cx="559076" cy="2700974"/>
            </a:xfrm>
            <a:prstGeom prst="rect">
              <a:avLst/>
            </a:prstGeom>
            <a:solidFill>
              <a:schemeClr val="accent1"/>
            </a:solidFill>
            <a:effectLst>
              <a:softEdge rad="0"/>
            </a:effectLst>
            <a:scene3d>
              <a:camera prst="isometricRightUp"/>
              <a:lightRig rig="freezing" dir="t"/>
            </a:scene3d>
            <a:sp3d prstMaterial="translucentPowder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/>
            </a:p>
          </p:txBody>
        </p:sp>
        <p:sp>
          <p:nvSpPr>
            <p:cNvPr id="217" name="Rectangle 22">
              <a:extLst>
                <a:ext uri="{FF2B5EF4-FFF2-40B4-BE49-F238E27FC236}">
                  <a16:creationId xmlns:a16="http://schemas.microsoft.com/office/drawing/2014/main" id="{454C125C-36F6-4953-8A24-CFF4FB2AA1A5}"/>
                </a:ext>
              </a:extLst>
            </p:cNvPr>
            <p:cNvSpPr/>
            <p:nvPr/>
          </p:nvSpPr>
          <p:spPr>
            <a:xfrm>
              <a:off x="2833505" y="-495851"/>
              <a:ext cx="559076" cy="3532970"/>
            </a:xfrm>
            <a:prstGeom prst="rect">
              <a:avLst/>
            </a:prstGeom>
            <a:solidFill>
              <a:schemeClr val="accent1"/>
            </a:solidFill>
            <a:effectLst>
              <a:softEdge rad="0"/>
            </a:effectLst>
            <a:scene3d>
              <a:camera prst="isometricTopUp"/>
              <a:lightRig rig="freezing" dir="t"/>
            </a:scene3d>
            <a:sp3d prstMaterial="translucentPowder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/>
            </a:p>
          </p:txBody>
        </p:sp>
        <p:pic>
          <p:nvPicPr>
            <p:cNvPr id="218" name="Picture 6">
              <a:extLst>
                <a:ext uri="{FF2B5EF4-FFF2-40B4-BE49-F238E27FC236}">
                  <a16:creationId xmlns:a16="http://schemas.microsoft.com/office/drawing/2014/main" id="{A944B1B6-8846-49EB-976B-2AEBFDB4074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58978" y="1697148"/>
              <a:ext cx="3092480" cy="2319360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  <a:scene3d>
              <a:camera prst="isometricLeftDown"/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9" name="Rectangle 15">
              <a:extLst>
                <a:ext uri="{FF2B5EF4-FFF2-40B4-BE49-F238E27FC236}">
                  <a16:creationId xmlns:a16="http://schemas.microsoft.com/office/drawing/2014/main" id="{0912B2DA-43AD-4C8C-B37F-7F6F210CAE40}"/>
                </a:ext>
              </a:extLst>
            </p:cNvPr>
            <p:cNvSpPr/>
            <p:nvPr/>
          </p:nvSpPr>
          <p:spPr>
            <a:xfrm>
              <a:off x="3435544" y="2392093"/>
              <a:ext cx="559076" cy="218098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  <a:scene3d>
              <a:camera prst="isometricRightUp"/>
              <a:lightRig rig="threePt" dir="t"/>
            </a:scene3d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/>
            </a:p>
          </p:txBody>
        </p:sp>
        <p:sp>
          <p:nvSpPr>
            <p:cNvPr id="220" name="Rectangle 16">
              <a:extLst>
                <a:ext uri="{FF2B5EF4-FFF2-40B4-BE49-F238E27FC236}">
                  <a16:creationId xmlns:a16="http://schemas.microsoft.com/office/drawing/2014/main" id="{3BDFF9AB-F2F8-4F2B-BAB5-DA684C087441}"/>
                </a:ext>
              </a:extLst>
            </p:cNvPr>
            <p:cNvSpPr/>
            <p:nvPr/>
          </p:nvSpPr>
          <p:spPr>
            <a:xfrm>
              <a:off x="3360992" y="2259521"/>
              <a:ext cx="559076" cy="218098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  <a:scene3d>
              <a:camera prst="isometricTopUp"/>
              <a:lightRig rig="threePt" dir="t"/>
            </a:scene3d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/>
            </a:p>
          </p:txBody>
        </p:sp>
        <p:sp>
          <p:nvSpPr>
            <p:cNvPr id="221" name="Rectangle 17">
              <a:extLst>
                <a:ext uri="{FF2B5EF4-FFF2-40B4-BE49-F238E27FC236}">
                  <a16:creationId xmlns:a16="http://schemas.microsoft.com/office/drawing/2014/main" id="{61D35747-CF7A-4FFD-8DB6-927CD2F1F028}"/>
                </a:ext>
              </a:extLst>
            </p:cNvPr>
            <p:cNvSpPr/>
            <p:nvPr/>
          </p:nvSpPr>
          <p:spPr>
            <a:xfrm>
              <a:off x="3322013" y="2468261"/>
              <a:ext cx="214750" cy="214750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  <a:scene3d>
              <a:camera prst="isometricLeftDown"/>
              <a:lightRig rig="threePt" dir="t"/>
            </a:scene3d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/>
            </a:p>
          </p:txBody>
        </p:sp>
        <p:sp>
          <p:nvSpPr>
            <p:cNvPr id="222" name="Rectangle 18">
              <a:extLst>
                <a:ext uri="{FF2B5EF4-FFF2-40B4-BE49-F238E27FC236}">
                  <a16:creationId xmlns:a16="http://schemas.microsoft.com/office/drawing/2014/main" id="{91914ABF-52B9-4ADF-99D3-DEB5579171C5}"/>
                </a:ext>
              </a:extLst>
            </p:cNvPr>
            <p:cNvSpPr/>
            <p:nvPr/>
          </p:nvSpPr>
          <p:spPr>
            <a:xfrm>
              <a:off x="2323453" y="214795"/>
              <a:ext cx="559076" cy="3120392"/>
            </a:xfrm>
            <a:prstGeom prst="rect">
              <a:avLst/>
            </a:prstGeom>
            <a:solidFill>
              <a:schemeClr val="accent1"/>
            </a:solidFill>
            <a:effectLst>
              <a:softEdge rad="0"/>
            </a:effectLst>
            <a:scene3d>
              <a:camera prst="isometricTopUp"/>
              <a:lightRig rig="freezing" dir="t"/>
            </a:scene3d>
            <a:sp3d prstMaterial="translucentPowder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/>
            </a:p>
          </p:txBody>
        </p:sp>
        <p:sp>
          <p:nvSpPr>
            <p:cNvPr id="223" name="Rectangle 19">
              <a:extLst>
                <a:ext uri="{FF2B5EF4-FFF2-40B4-BE49-F238E27FC236}">
                  <a16:creationId xmlns:a16="http://schemas.microsoft.com/office/drawing/2014/main" id="{C6B3EE46-1874-4CB9-94E4-67EFC1363DA6}"/>
                </a:ext>
              </a:extLst>
            </p:cNvPr>
            <p:cNvSpPr/>
            <p:nvPr/>
          </p:nvSpPr>
          <p:spPr>
            <a:xfrm>
              <a:off x="3441481" y="2204461"/>
              <a:ext cx="559078" cy="2356176"/>
            </a:xfrm>
            <a:prstGeom prst="rect">
              <a:avLst/>
            </a:prstGeom>
            <a:solidFill>
              <a:schemeClr val="accent1"/>
            </a:solidFill>
            <a:effectLst>
              <a:softEdge rad="0"/>
            </a:effectLst>
            <a:scene3d>
              <a:camera prst="isometricRightUp"/>
              <a:lightRig rig="freezing" dir="t"/>
            </a:scene3d>
            <a:sp3d prstMaterial="translucentPowder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/>
            </a:p>
          </p:txBody>
        </p:sp>
        <p:pic>
          <p:nvPicPr>
            <p:cNvPr id="224" name="Picture 11">
              <a:extLst>
                <a:ext uri="{FF2B5EF4-FFF2-40B4-BE49-F238E27FC236}">
                  <a16:creationId xmlns:a16="http://schemas.microsoft.com/office/drawing/2014/main" id="{90F68131-5B5F-4B0C-9BF1-B2E4E4412EA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657" y="2167583"/>
              <a:ext cx="2592226" cy="1944170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  <a:scene3d>
              <a:camera prst="isometricLeftDown"/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5" name="Rectangle 12">
              <a:extLst>
                <a:ext uri="{FF2B5EF4-FFF2-40B4-BE49-F238E27FC236}">
                  <a16:creationId xmlns:a16="http://schemas.microsoft.com/office/drawing/2014/main" id="{968035A7-3070-4867-ACD3-031BFC91C608}"/>
                </a:ext>
              </a:extLst>
            </p:cNvPr>
            <p:cNvSpPr/>
            <p:nvPr/>
          </p:nvSpPr>
          <p:spPr>
            <a:xfrm>
              <a:off x="2691036" y="2566242"/>
              <a:ext cx="559076" cy="1987692"/>
            </a:xfrm>
            <a:prstGeom prst="rect">
              <a:avLst/>
            </a:prstGeom>
            <a:solidFill>
              <a:schemeClr val="accent1"/>
            </a:solidFill>
            <a:effectLst>
              <a:softEdge rad="0"/>
            </a:effectLst>
            <a:scene3d>
              <a:camera prst="isometricRightUp"/>
              <a:lightRig rig="freezing" dir="t"/>
            </a:scene3d>
            <a:sp3d prstMaterial="translucentPowder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/>
            </a:p>
          </p:txBody>
        </p:sp>
        <p:sp>
          <p:nvSpPr>
            <p:cNvPr id="226" name="Rectangle 13">
              <a:extLst>
                <a:ext uri="{FF2B5EF4-FFF2-40B4-BE49-F238E27FC236}">
                  <a16:creationId xmlns:a16="http://schemas.microsoft.com/office/drawing/2014/main" id="{E9F54983-B44C-473C-AE4C-DB2A786D2CF3}"/>
                </a:ext>
              </a:extLst>
            </p:cNvPr>
            <p:cNvSpPr/>
            <p:nvPr/>
          </p:nvSpPr>
          <p:spPr>
            <a:xfrm>
              <a:off x="1759882" y="912530"/>
              <a:ext cx="559076" cy="2594292"/>
            </a:xfrm>
            <a:prstGeom prst="rect">
              <a:avLst/>
            </a:prstGeom>
            <a:solidFill>
              <a:schemeClr val="accent1"/>
            </a:solidFill>
            <a:effectLst>
              <a:softEdge rad="0"/>
            </a:effectLst>
            <a:scene3d>
              <a:camera prst="isometricTopUp"/>
              <a:lightRig rig="freezing" dir="t"/>
            </a:scene3d>
            <a:sp3d prstMaterial="translucentPowder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/>
            </a:p>
          </p:txBody>
        </p:sp>
        <p:pic>
          <p:nvPicPr>
            <p:cNvPr id="227" name="Picture 2">
              <a:extLst>
                <a:ext uri="{FF2B5EF4-FFF2-40B4-BE49-F238E27FC236}">
                  <a16:creationId xmlns:a16="http://schemas.microsoft.com/office/drawing/2014/main" id="{D7E031E8-6A7D-4F75-B804-6BFA15FADAD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278" y="2624015"/>
              <a:ext cx="2163128" cy="1622346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  <a:scene3d>
              <a:camera prst="isometricLeftDown"/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8" name="Rectangle 9">
              <a:extLst>
                <a:ext uri="{FF2B5EF4-FFF2-40B4-BE49-F238E27FC236}">
                  <a16:creationId xmlns:a16="http://schemas.microsoft.com/office/drawing/2014/main" id="{29E697F4-4CBA-4CCE-AC99-4AE20B41306D}"/>
                </a:ext>
              </a:extLst>
            </p:cNvPr>
            <p:cNvSpPr/>
            <p:nvPr/>
          </p:nvSpPr>
          <p:spPr>
            <a:xfrm>
              <a:off x="1971422" y="2950757"/>
              <a:ext cx="559076" cy="1622346"/>
            </a:xfrm>
            <a:prstGeom prst="rect">
              <a:avLst/>
            </a:prstGeom>
            <a:solidFill>
              <a:schemeClr val="accent1"/>
            </a:solidFill>
            <a:effectLst>
              <a:softEdge rad="0"/>
            </a:effectLst>
            <a:scene3d>
              <a:camera prst="isometricRightUp"/>
              <a:lightRig rig="freezing" dir="t"/>
            </a:scene3d>
            <a:sp3d prstMaterial="translucentPowder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/>
            </a:p>
          </p:txBody>
        </p:sp>
        <p:sp>
          <p:nvSpPr>
            <p:cNvPr id="229" name="Rectangle 10">
              <a:extLst>
                <a:ext uri="{FF2B5EF4-FFF2-40B4-BE49-F238E27FC236}">
                  <a16:creationId xmlns:a16="http://schemas.microsoft.com/office/drawing/2014/main" id="{8AC4975A-EE61-4365-8350-FC3D2C393671}"/>
                </a:ext>
              </a:extLst>
            </p:cNvPr>
            <p:cNvSpPr/>
            <p:nvPr/>
          </p:nvSpPr>
          <p:spPr>
            <a:xfrm>
              <a:off x="1185646" y="1549355"/>
              <a:ext cx="559076" cy="2182246"/>
            </a:xfrm>
            <a:prstGeom prst="rect">
              <a:avLst/>
            </a:prstGeom>
            <a:solidFill>
              <a:schemeClr val="accent1"/>
            </a:solidFill>
            <a:effectLst>
              <a:softEdge rad="0"/>
            </a:effectLst>
            <a:scene3d>
              <a:camera prst="isometricTopUp"/>
              <a:lightRig rig="freezing" dir="t"/>
            </a:scene3d>
            <a:sp3d prstMaterial="translucentPowder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/>
            </a:p>
          </p:txBody>
        </p:sp>
      </p:grpSp>
      <p:sp>
        <p:nvSpPr>
          <p:cNvPr id="159" name="กล่องข้อความ 45">
            <a:extLst>
              <a:ext uri="{FF2B5EF4-FFF2-40B4-BE49-F238E27FC236}">
                <a16:creationId xmlns:a16="http://schemas.microsoft.com/office/drawing/2014/main" id="{CAB4C7E1-F752-475E-927C-859E121AECD4}"/>
              </a:ext>
            </a:extLst>
          </p:cNvPr>
          <p:cNvSpPr txBox="1"/>
          <p:nvPr/>
        </p:nvSpPr>
        <p:spPr>
          <a:xfrm>
            <a:off x="15219532" y="7627786"/>
            <a:ext cx="159732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Gill Sans Nova" panose="020B0602020104020203" pitchFamily="34" charset="0"/>
              </a:rPr>
              <a:t>Neural basis</a:t>
            </a:r>
          </a:p>
        </p:txBody>
      </p:sp>
      <p:sp>
        <p:nvSpPr>
          <p:cNvPr id="160" name="กล่องข้อความ 46">
            <a:extLst>
              <a:ext uri="{FF2B5EF4-FFF2-40B4-BE49-F238E27FC236}">
                <a16:creationId xmlns:a16="http://schemas.microsoft.com/office/drawing/2014/main" id="{E2E02AAA-67E6-44B8-A71B-93BA04CA00B5}"/>
              </a:ext>
            </a:extLst>
          </p:cNvPr>
          <p:cNvSpPr txBox="1"/>
          <p:nvPr/>
        </p:nvSpPr>
        <p:spPr>
          <a:xfrm>
            <a:off x="17447530" y="5777625"/>
            <a:ext cx="3476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Gill Sans Nova" panose="020B0602020104020203" pitchFamily="34" charset="0"/>
              </a:rPr>
              <a:t>Reflectance coefficients</a:t>
            </a:r>
            <a:endParaRPr lang="en-GB" sz="2400"/>
          </a:p>
        </p:txBody>
      </p:sp>
      <p:grpSp>
        <p:nvGrpSpPr>
          <p:cNvPr id="161" name="Group 26">
            <a:extLst>
              <a:ext uri="{FF2B5EF4-FFF2-40B4-BE49-F238E27FC236}">
                <a16:creationId xmlns:a16="http://schemas.microsoft.com/office/drawing/2014/main" id="{B022401C-3DD4-45C3-ABB1-C06B987432DD}"/>
              </a:ext>
            </a:extLst>
          </p:cNvPr>
          <p:cNvGrpSpPr/>
          <p:nvPr/>
        </p:nvGrpSpPr>
        <p:grpSpPr>
          <a:xfrm>
            <a:off x="16590082" y="6221858"/>
            <a:ext cx="4389250" cy="1262137"/>
            <a:chOff x="9268798" y="701022"/>
            <a:chExt cx="2470610" cy="706754"/>
          </a:xfrm>
        </p:grpSpPr>
        <p:grpSp>
          <p:nvGrpSpPr>
            <p:cNvPr id="188" name="Group 28">
              <a:extLst>
                <a:ext uri="{FF2B5EF4-FFF2-40B4-BE49-F238E27FC236}">
                  <a16:creationId xmlns:a16="http://schemas.microsoft.com/office/drawing/2014/main" id="{70D1BC4D-441D-4AB0-8080-4318318D1F29}"/>
                </a:ext>
              </a:extLst>
            </p:cNvPr>
            <p:cNvGrpSpPr/>
            <p:nvPr/>
          </p:nvGrpSpPr>
          <p:grpSpPr>
            <a:xfrm>
              <a:off x="9299936" y="824101"/>
              <a:ext cx="2439472" cy="340016"/>
              <a:chOff x="9516384" y="701689"/>
              <a:chExt cx="2439472" cy="340016"/>
            </a:xfrm>
          </p:grpSpPr>
          <p:sp>
            <p:nvSpPr>
              <p:cNvPr id="197" name="Rectangle 34">
                <a:extLst>
                  <a:ext uri="{FF2B5EF4-FFF2-40B4-BE49-F238E27FC236}">
                    <a16:creationId xmlns:a16="http://schemas.microsoft.com/office/drawing/2014/main" id="{FBADECB0-6B21-4730-8A85-7883856FF746}"/>
                  </a:ext>
                </a:extLst>
              </p:cNvPr>
              <p:cNvSpPr/>
              <p:nvPr/>
            </p:nvSpPr>
            <p:spPr>
              <a:xfrm>
                <a:off x="9516384" y="701689"/>
                <a:ext cx="182880" cy="18288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199" name="Left Brace 35">
                <a:extLst>
                  <a:ext uri="{FF2B5EF4-FFF2-40B4-BE49-F238E27FC236}">
                    <a16:creationId xmlns:a16="http://schemas.microsoft.com/office/drawing/2014/main" id="{F17271F7-6F15-4859-BB7F-1610F98D99D8}"/>
                  </a:ext>
                </a:extLst>
              </p:cNvPr>
              <p:cNvSpPr/>
              <p:nvPr/>
            </p:nvSpPr>
            <p:spPr>
              <a:xfrm rot="16200000">
                <a:off x="9546107" y="874686"/>
                <a:ext cx="128827" cy="182882"/>
              </a:xfrm>
              <a:prstGeom prst="leftBrace">
                <a:avLst>
                  <a:gd name="adj1" fmla="val 25000"/>
                  <a:gd name="adj2" fmla="val 5000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200" name="Rectangle 36">
                <a:extLst>
                  <a:ext uri="{FF2B5EF4-FFF2-40B4-BE49-F238E27FC236}">
                    <a16:creationId xmlns:a16="http://schemas.microsoft.com/office/drawing/2014/main" id="{A8CC957E-AE22-4D58-BBF6-D7258DE79BB0}"/>
                  </a:ext>
                </a:extLst>
              </p:cNvPr>
              <p:cNvSpPr/>
              <p:nvPr/>
            </p:nvSpPr>
            <p:spPr>
              <a:xfrm>
                <a:off x="9715446" y="702157"/>
                <a:ext cx="182880" cy="182880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201" name="Rectangle 37">
                <a:extLst>
                  <a:ext uri="{FF2B5EF4-FFF2-40B4-BE49-F238E27FC236}">
                    <a16:creationId xmlns:a16="http://schemas.microsoft.com/office/drawing/2014/main" id="{FFFBEA20-732A-4666-9839-2C062DC3EB09}"/>
                  </a:ext>
                </a:extLst>
              </p:cNvPr>
              <p:cNvSpPr/>
              <p:nvPr/>
            </p:nvSpPr>
            <p:spPr>
              <a:xfrm>
                <a:off x="9898326" y="702157"/>
                <a:ext cx="182880" cy="182880"/>
              </a:xfrm>
              <a:prstGeom prst="rect">
                <a:avLst/>
              </a:prstGeom>
              <a:solidFill>
                <a:srgbClr val="00FF00"/>
              </a:solidFill>
              <a:ln>
                <a:noFill/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204" name="Rectangle 38">
                <a:extLst>
                  <a:ext uri="{FF2B5EF4-FFF2-40B4-BE49-F238E27FC236}">
                    <a16:creationId xmlns:a16="http://schemas.microsoft.com/office/drawing/2014/main" id="{32CA25AE-A4EB-4E5C-AD3B-37D9B0A90DD0}"/>
                  </a:ext>
                </a:extLst>
              </p:cNvPr>
              <p:cNvSpPr/>
              <p:nvPr/>
            </p:nvSpPr>
            <p:spPr>
              <a:xfrm>
                <a:off x="10081206" y="702157"/>
                <a:ext cx="182880" cy="182880"/>
              </a:xfrm>
              <a:prstGeom prst="rect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205" name="Left Brace 39">
                <a:extLst>
                  <a:ext uri="{FF2B5EF4-FFF2-40B4-BE49-F238E27FC236}">
                    <a16:creationId xmlns:a16="http://schemas.microsoft.com/office/drawing/2014/main" id="{B2F41CC9-A309-432C-B410-7D20CE51761B}"/>
                  </a:ext>
                </a:extLst>
              </p:cNvPr>
              <p:cNvSpPr/>
              <p:nvPr/>
            </p:nvSpPr>
            <p:spPr>
              <a:xfrm rot="16200000">
                <a:off x="9918167" y="715556"/>
                <a:ext cx="139993" cy="512305"/>
              </a:xfrm>
              <a:prstGeom prst="leftBrace">
                <a:avLst>
                  <a:gd name="adj1" fmla="val 25000"/>
                  <a:gd name="adj2" fmla="val 5000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206" name="Rectangle 40">
                <a:extLst>
                  <a:ext uri="{FF2B5EF4-FFF2-40B4-BE49-F238E27FC236}">
                    <a16:creationId xmlns:a16="http://schemas.microsoft.com/office/drawing/2014/main" id="{C0CAD646-F8DC-4B06-88AF-2C3DF753BCCA}"/>
                  </a:ext>
                </a:extLst>
              </p:cNvPr>
              <p:cNvSpPr/>
              <p:nvPr/>
            </p:nvSpPr>
            <p:spPr>
              <a:xfrm>
                <a:off x="10280268" y="702157"/>
                <a:ext cx="182880" cy="182880"/>
              </a:xfrm>
              <a:prstGeom prst="rect">
                <a:avLst/>
              </a:prstGeom>
              <a:solidFill>
                <a:srgbClr val="C00000"/>
              </a:solidFill>
              <a:ln>
                <a:noFill/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207" name="Rectangle 41">
                <a:extLst>
                  <a:ext uri="{FF2B5EF4-FFF2-40B4-BE49-F238E27FC236}">
                    <a16:creationId xmlns:a16="http://schemas.microsoft.com/office/drawing/2014/main" id="{80C11243-2145-46C7-8DB0-679358075307}"/>
                  </a:ext>
                </a:extLst>
              </p:cNvPr>
              <p:cNvSpPr/>
              <p:nvPr/>
            </p:nvSpPr>
            <p:spPr>
              <a:xfrm>
                <a:off x="10463148" y="702157"/>
                <a:ext cx="182880" cy="182880"/>
              </a:xfrm>
              <a:prstGeom prst="rect">
                <a:avLst/>
              </a:prstGeom>
              <a:solidFill>
                <a:srgbClr val="00D200"/>
              </a:solidFill>
              <a:ln>
                <a:noFill/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208" name="Rectangle 42">
                <a:extLst>
                  <a:ext uri="{FF2B5EF4-FFF2-40B4-BE49-F238E27FC236}">
                    <a16:creationId xmlns:a16="http://schemas.microsoft.com/office/drawing/2014/main" id="{0662711B-8A2F-4A0C-ACB0-5F2A27D99DA8}"/>
                  </a:ext>
                </a:extLst>
              </p:cNvPr>
              <p:cNvSpPr/>
              <p:nvPr/>
            </p:nvSpPr>
            <p:spPr>
              <a:xfrm>
                <a:off x="10646028" y="702157"/>
                <a:ext cx="182880" cy="182880"/>
              </a:xfrm>
              <a:prstGeom prst="rect">
                <a:avLst/>
              </a:prstGeom>
              <a:solidFill>
                <a:srgbClr val="0070C0"/>
              </a:solidFill>
              <a:ln>
                <a:noFill/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209" name="Left Brace 43">
                <a:extLst>
                  <a:ext uri="{FF2B5EF4-FFF2-40B4-BE49-F238E27FC236}">
                    <a16:creationId xmlns:a16="http://schemas.microsoft.com/office/drawing/2014/main" id="{0E9EB3AF-A42B-454D-8670-CC855EFB2925}"/>
                  </a:ext>
                </a:extLst>
              </p:cNvPr>
              <p:cNvSpPr/>
              <p:nvPr/>
            </p:nvSpPr>
            <p:spPr>
              <a:xfrm rot="16200000">
                <a:off x="10484591" y="697389"/>
                <a:ext cx="139993" cy="548640"/>
              </a:xfrm>
              <a:prstGeom prst="leftBrace">
                <a:avLst>
                  <a:gd name="adj1" fmla="val 25000"/>
                  <a:gd name="adj2" fmla="val 5000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210" name="Rectangle 44">
                <a:extLst>
                  <a:ext uri="{FF2B5EF4-FFF2-40B4-BE49-F238E27FC236}">
                    <a16:creationId xmlns:a16="http://schemas.microsoft.com/office/drawing/2014/main" id="{8E06EA97-5B0B-445B-9C5F-932BBC05A729}"/>
                  </a:ext>
                </a:extLst>
              </p:cNvPr>
              <p:cNvSpPr/>
              <p:nvPr/>
            </p:nvSpPr>
            <p:spPr>
              <a:xfrm>
                <a:off x="10842393" y="701689"/>
                <a:ext cx="548640" cy="182880"/>
              </a:xfrm>
              <a:prstGeom prst="rect">
                <a:avLst/>
              </a:pr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211" name="Left Brace 45">
                <a:extLst>
                  <a:ext uri="{FF2B5EF4-FFF2-40B4-BE49-F238E27FC236}">
                    <a16:creationId xmlns:a16="http://schemas.microsoft.com/office/drawing/2014/main" id="{2FFB9739-B1B7-4FE4-AE90-4566A7B984C7}"/>
                  </a:ext>
                </a:extLst>
              </p:cNvPr>
              <p:cNvSpPr/>
              <p:nvPr/>
            </p:nvSpPr>
            <p:spPr>
              <a:xfrm rot="16200000">
                <a:off x="11611539" y="697388"/>
                <a:ext cx="139993" cy="548640"/>
              </a:xfrm>
              <a:prstGeom prst="leftBrace">
                <a:avLst>
                  <a:gd name="adj1" fmla="val 25000"/>
                  <a:gd name="adj2" fmla="val 5000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212" name="Rectangle 46">
                <a:extLst>
                  <a:ext uri="{FF2B5EF4-FFF2-40B4-BE49-F238E27FC236}">
                    <a16:creationId xmlns:a16="http://schemas.microsoft.com/office/drawing/2014/main" id="{BB81B149-AFE4-409A-942E-90A2E514C0B9}"/>
                  </a:ext>
                </a:extLst>
              </p:cNvPr>
              <p:cNvSpPr/>
              <p:nvPr/>
            </p:nvSpPr>
            <p:spPr>
              <a:xfrm>
                <a:off x="11407215" y="702157"/>
                <a:ext cx="182880" cy="182880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213" name="Rectangle 47">
                <a:extLst>
                  <a:ext uri="{FF2B5EF4-FFF2-40B4-BE49-F238E27FC236}">
                    <a16:creationId xmlns:a16="http://schemas.microsoft.com/office/drawing/2014/main" id="{309C94FD-F944-4CC3-8300-082A40459FD1}"/>
                  </a:ext>
                </a:extLst>
              </p:cNvPr>
              <p:cNvSpPr/>
              <p:nvPr/>
            </p:nvSpPr>
            <p:spPr>
              <a:xfrm>
                <a:off x="11590095" y="702157"/>
                <a:ext cx="182880" cy="182880"/>
              </a:xfrm>
              <a:prstGeom prst="rect">
                <a:avLst/>
              </a:prstGeom>
              <a:solidFill>
                <a:srgbClr val="00D200"/>
              </a:solidFill>
              <a:ln>
                <a:noFill/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  <p:sp>
            <p:nvSpPr>
              <p:cNvPr id="214" name="Rectangle 48">
                <a:extLst>
                  <a:ext uri="{FF2B5EF4-FFF2-40B4-BE49-F238E27FC236}">
                    <a16:creationId xmlns:a16="http://schemas.microsoft.com/office/drawing/2014/main" id="{15EC572B-84A2-4351-B502-47C82DCF8DCE}"/>
                  </a:ext>
                </a:extLst>
              </p:cNvPr>
              <p:cNvSpPr/>
              <p:nvPr/>
            </p:nvSpPr>
            <p:spPr>
              <a:xfrm>
                <a:off x="11772975" y="702157"/>
                <a:ext cx="182880" cy="182880"/>
              </a:xfrm>
              <a:prstGeom prst="rect">
                <a:avLst/>
              </a:prstGeom>
              <a:solidFill>
                <a:srgbClr val="0000C0"/>
              </a:solidFill>
              <a:ln>
                <a:noFill/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296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9" name="TextBox 29">
                  <a:extLst>
                    <a:ext uri="{FF2B5EF4-FFF2-40B4-BE49-F238E27FC236}">
                      <a16:creationId xmlns:a16="http://schemas.microsoft.com/office/drawing/2014/main" id="{DDC35354-F63D-4116-921B-D6739AD73803}"/>
                    </a:ext>
                  </a:extLst>
                </p:cNvPr>
                <p:cNvSpPr txBox="1"/>
                <p:nvPr/>
              </p:nvSpPr>
              <p:spPr>
                <a:xfrm>
                  <a:off x="9268798" y="1139179"/>
                  <a:ext cx="259414" cy="25851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𝛼</m:t>
                        </m:r>
                      </m:oMath>
                    </m:oMathPara>
                  </a14:m>
                  <a:endParaRPr lang="en-US" sz="2400"/>
                </a:p>
              </p:txBody>
            </p:sp>
          </mc:Choice>
          <mc:Fallback xmlns="">
            <p:sp>
              <p:nvSpPr>
                <p:cNvPr id="189" name="TextBox 29">
                  <a:extLst>
                    <a:ext uri="{FF2B5EF4-FFF2-40B4-BE49-F238E27FC236}">
                      <a16:creationId xmlns:a16="http://schemas.microsoft.com/office/drawing/2014/main" id="{DDC35354-F63D-4116-921B-D6739AD73803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268798" y="1139179"/>
                  <a:ext cx="259414" cy="258517"/>
                </a:xfrm>
                <a:prstGeom prst="rect">
                  <a:avLst/>
                </a:prstGeom>
                <a:blipFill>
                  <a:blip r:embed="rId1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0" name="TextBox 30">
                  <a:extLst>
                    <a:ext uri="{FF2B5EF4-FFF2-40B4-BE49-F238E27FC236}">
                      <a16:creationId xmlns:a16="http://schemas.microsoft.com/office/drawing/2014/main" id="{3F0B4418-E531-46F6-8229-9998DA8415F0}"/>
                    </a:ext>
                  </a:extLst>
                </p:cNvPr>
                <p:cNvSpPr txBox="1"/>
                <p:nvPr/>
              </p:nvSpPr>
              <p:spPr>
                <a:xfrm>
                  <a:off x="9581576" y="1144541"/>
                  <a:ext cx="325982" cy="25851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oMath>
                    </m:oMathPara>
                  </a14:m>
                  <a:endParaRPr lang="en-US" sz="2400"/>
                </a:p>
              </p:txBody>
            </p:sp>
          </mc:Choice>
          <mc:Fallback xmlns="">
            <p:sp>
              <p:nvSpPr>
                <p:cNvPr id="190" name="TextBox 30">
                  <a:extLst>
                    <a:ext uri="{FF2B5EF4-FFF2-40B4-BE49-F238E27FC236}">
                      <a16:creationId xmlns:a16="http://schemas.microsoft.com/office/drawing/2014/main" id="{3F0B4418-E531-46F6-8229-9998DA8415F0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581576" y="1144541"/>
                  <a:ext cx="325982" cy="258517"/>
                </a:xfrm>
                <a:prstGeom prst="rect">
                  <a:avLst/>
                </a:prstGeom>
                <a:blipFill>
                  <a:blip r:embed="rId16"/>
                  <a:stretch>
                    <a:fillRect b="-4000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1" name="TextBox 31">
                  <a:extLst>
                    <a:ext uri="{FF2B5EF4-FFF2-40B4-BE49-F238E27FC236}">
                      <a16:creationId xmlns:a16="http://schemas.microsoft.com/office/drawing/2014/main" id="{7E9591BB-B34E-4365-BCF0-D67C9D2912B1}"/>
                    </a:ext>
                  </a:extLst>
                </p:cNvPr>
                <p:cNvSpPr txBox="1"/>
                <p:nvPr/>
              </p:nvSpPr>
              <p:spPr>
                <a:xfrm>
                  <a:off x="10145191" y="1140264"/>
                  <a:ext cx="321997" cy="25851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US" sz="2400"/>
                </a:p>
              </p:txBody>
            </p:sp>
          </mc:Choice>
          <mc:Fallback xmlns="">
            <p:sp>
              <p:nvSpPr>
                <p:cNvPr id="191" name="TextBox 31">
                  <a:extLst>
                    <a:ext uri="{FF2B5EF4-FFF2-40B4-BE49-F238E27FC236}">
                      <a16:creationId xmlns:a16="http://schemas.microsoft.com/office/drawing/2014/main" id="{7E9591BB-B34E-4365-BCF0-D67C9D2912B1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145191" y="1140264"/>
                  <a:ext cx="321997" cy="258517"/>
                </a:xfrm>
                <a:prstGeom prst="rect">
                  <a:avLst/>
                </a:prstGeom>
                <a:blipFill>
                  <a:blip r:embed="rId17"/>
                  <a:stretch>
                    <a:fillRect b="-3947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3" name="TextBox 32">
                  <a:extLst>
                    <a:ext uri="{FF2B5EF4-FFF2-40B4-BE49-F238E27FC236}">
                      <a16:creationId xmlns:a16="http://schemas.microsoft.com/office/drawing/2014/main" id="{B89E9AF2-09AB-4FC7-9A83-C8F5D8A4DC2C}"/>
                    </a:ext>
                  </a:extLst>
                </p:cNvPr>
                <p:cNvSpPr txBox="1"/>
                <p:nvPr/>
              </p:nvSpPr>
              <p:spPr>
                <a:xfrm>
                  <a:off x="11271886" y="1149259"/>
                  <a:ext cx="351367" cy="25851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sub>
                        </m:sSub>
                      </m:oMath>
                    </m:oMathPara>
                  </a14:m>
                  <a:endParaRPr lang="en-US" sz="2400"/>
                </a:p>
              </p:txBody>
            </p:sp>
          </mc:Choice>
          <mc:Fallback xmlns="">
            <p:sp>
              <p:nvSpPr>
                <p:cNvPr id="193" name="TextBox 32">
                  <a:extLst>
                    <a:ext uri="{FF2B5EF4-FFF2-40B4-BE49-F238E27FC236}">
                      <a16:creationId xmlns:a16="http://schemas.microsoft.com/office/drawing/2014/main" id="{B89E9AF2-09AB-4FC7-9A83-C8F5D8A4DC2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271886" y="1149259"/>
                  <a:ext cx="351367" cy="258517"/>
                </a:xfrm>
                <a:prstGeom prst="rect">
                  <a:avLst/>
                </a:prstGeom>
                <a:blipFill>
                  <a:blip r:embed="rId18"/>
                  <a:stretch>
                    <a:fillRect b="-2632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5" name="TextBox 33">
                  <a:extLst>
                    <a:ext uri="{FF2B5EF4-FFF2-40B4-BE49-F238E27FC236}">
                      <a16:creationId xmlns:a16="http://schemas.microsoft.com/office/drawing/2014/main" id="{4F67E648-FFD6-4503-9DDC-A1112B92393A}"/>
                    </a:ext>
                  </a:extLst>
                </p:cNvPr>
                <p:cNvSpPr txBox="1"/>
                <p:nvPr/>
              </p:nvSpPr>
              <p:spPr>
                <a:xfrm>
                  <a:off x="10685874" y="701022"/>
                  <a:ext cx="431478" cy="39639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4000" i="1">
                            <a:latin typeface="Cambria Math" panose="02040503050406030204" pitchFamily="18" charset="0"/>
                          </a:rPr>
                          <m:t>⋯</m:t>
                        </m:r>
                      </m:oMath>
                    </m:oMathPara>
                  </a14:m>
                  <a:endParaRPr lang="en-US" sz="4000"/>
                </a:p>
              </p:txBody>
            </p:sp>
          </mc:Choice>
          <mc:Fallback xmlns="">
            <p:sp>
              <p:nvSpPr>
                <p:cNvPr id="195" name="TextBox 33">
                  <a:extLst>
                    <a:ext uri="{FF2B5EF4-FFF2-40B4-BE49-F238E27FC236}">
                      <a16:creationId xmlns:a16="http://schemas.microsoft.com/office/drawing/2014/main" id="{4F67E648-FFD6-4503-9DDC-A1112B92393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685874" y="701022"/>
                  <a:ext cx="431478" cy="396392"/>
                </a:xfrm>
                <a:prstGeom prst="rect">
                  <a:avLst/>
                </a:prstGeom>
                <a:blipFill>
                  <a:blip r:embed="rId1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62" name="กลุ่ม 70">
            <a:extLst>
              <a:ext uri="{FF2B5EF4-FFF2-40B4-BE49-F238E27FC236}">
                <a16:creationId xmlns:a16="http://schemas.microsoft.com/office/drawing/2014/main" id="{EE47409C-17C4-4A28-825D-23DBA98EB55B}"/>
              </a:ext>
            </a:extLst>
          </p:cNvPr>
          <p:cNvGrpSpPr/>
          <p:nvPr/>
        </p:nvGrpSpPr>
        <p:grpSpPr>
          <a:xfrm>
            <a:off x="17172694" y="7726518"/>
            <a:ext cx="3630805" cy="707886"/>
            <a:chOff x="22771878" y="8951497"/>
            <a:chExt cx="7357312" cy="1427012"/>
          </a:xfrm>
        </p:grpSpPr>
        <p:pic>
          <p:nvPicPr>
            <p:cNvPr id="184" name="Picture 16">
              <a:extLst>
                <a:ext uri="{FF2B5EF4-FFF2-40B4-BE49-F238E27FC236}">
                  <a16:creationId xmlns:a16="http://schemas.microsoft.com/office/drawing/2014/main" id="{E04BE012-31CB-4B24-85A9-FBFA4793659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0"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573" t="22513" r="24379" b="24814"/>
            <a:stretch/>
          </p:blipFill>
          <p:spPr bwMode="auto">
            <a:xfrm>
              <a:off x="24871394" y="9201345"/>
              <a:ext cx="990113" cy="10156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5" name="Picture 18">
              <a:extLst>
                <a:ext uri="{FF2B5EF4-FFF2-40B4-BE49-F238E27FC236}">
                  <a16:creationId xmlns:a16="http://schemas.microsoft.com/office/drawing/2014/main" id="{2CF7B0DE-504E-41B0-A6A3-80026B27B70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2"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563" t="21766" r="23388" b="25560"/>
            <a:stretch/>
          </p:blipFill>
          <p:spPr bwMode="auto">
            <a:xfrm>
              <a:off x="22771878" y="9175044"/>
              <a:ext cx="990111" cy="10156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6" name="Picture 24">
              <a:extLst>
                <a:ext uri="{FF2B5EF4-FFF2-40B4-BE49-F238E27FC236}">
                  <a16:creationId xmlns:a16="http://schemas.microsoft.com/office/drawing/2014/main" id="{1BDFED69-5470-458B-AD40-50F6C6CFBD9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4"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670" t="20957" r="22990" b="23737"/>
            <a:stretch/>
          </p:blipFill>
          <p:spPr bwMode="auto">
            <a:xfrm>
              <a:off x="29156287" y="9175044"/>
              <a:ext cx="972903" cy="10215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7" name="TextBox 33">
                  <a:extLst>
                    <a:ext uri="{FF2B5EF4-FFF2-40B4-BE49-F238E27FC236}">
                      <a16:creationId xmlns:a16="http://schemas.microsoft.com/office/drawing/2014/main" id="{18C796BF-FEA7-4852-921B-FF1881D37D98}"/>
                    </a:ext>
                  </a:extLst>
                </p:cNvPr>
                <p:cNvSpPr txBox="1"/>
                <p:nvPr/>
              </p:nvSpPr>
              <p:spPr>
                <a:xfrm>
                  <a:off x="26915400" y="8951497"/>
                  <a:ext cx="1553319" cy="142701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4000" i="1" smtClean="0">
                            <a:latin typeface="Cambria Math" panose="02040503050406030204" pitchFamily="18" charset="0"/>
                          </a:rPr>
                          <m:t>⋯</m:t>
                        </m:r>
                      </m:oMath>
                    </m:oMathPara>
                  </a14:m>
                  <a:endParaRPr lang="en-US" sz="4000"/>
                </a:p>
              </p:txBody>
            </p:sp>
          </mc:Choice>
          <mc:Fallback xmlns="">
            <p:sp>
              <p:nvSpPr>
                <p:cNvPr id="187" name="TextBox 33">
                  <a:extLst>
                    <a:ext uri="{FF2B5EF4-FFF2-40B4-BE49-F238E27FC236}">
                      <a16:creationId xmlns:a16="http://schemas.microsoft.com/office/drawing/2014/main" id="{18C796BF-FEA7-4852-921B-FF1881D37D98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6915400" y="8951497"/>
                  <a:ext cx="1553319" cy="1427012"/>
                </a:xfrm>
                <a:prstGeom prst="rect">
                  <a:avLst/>
                </a:prstGeom>
                <a:blipFill>
                  <a:blip r:embed="rId2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63" name="Left Brace 78">
            <a:extLst>
              <a:ext uri="{FF2B5EF4-FFF2-40B4-BE49-F238E27FC236}">
                <a16:creationId xmlns:a16="http://schemas.microsoft.com/office/drawing/2014/main" id="{57082182-833B-47E2-A82B-867AB732BCA1}"/>
              </a:ext>
            </a:extLst>
          </p:cNvPr>
          <p:cNvSpPr/>
          <p:nvPr/>
        </p:nvSpPr>
        <p:spPr>
          <a:xfrm rot="5400000">
            <a:off x="18918627" y="4332556"/>
            <a:ext cx="250003" cy="3950849"/>
          </a:xfrm>
          <a:prstGeom prst="leftBrace">
            <a:avLst>
              <a:gd name="adj1" fmla="val 25000"/>
              <a:gd name="adj2" fmla="val 50000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2960"/>
          </a:p>
        </p:txBody>
      </p:sp>
      <p:grpSp>
        <p:nvGrpSpPr>
          <p:cNvPr id="164" name="กลุ่ม 100">
            <a:extLst>
              <a:ext uri="{FF2B5EF4-FFF2-40B4-BE49-F238E27FC236}">
                <a16:creationId xmlns:a16="http://schemas.microsoft.com/office/drawing/2014/main" id="{0B6403F9-CA1E-48F2-B7E4-E3D5660DFEF6}"/>
              </a:ext>
            </a:extLst>
          </p:cNvPr>
          <p:cNvGrpSpPr/>
          <p:nvPr/>
        </p:nvGrpSpPr>
        <p:grpSpPr>
          <a:xfrm>
            <a:off x="17254376" y="7335128"/>
            <a:ext cx="3549129" cy="496125"/>
            <a:chOff x="23135794" y="8778333"/>
            <a:chExt cx="7191806" cy="1000128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1" name="กล่องข้อความ 76">
                  <a:extLst>
                    <a:ext uri="{FF2B5EF4-FFF2-40B4-BE49-F238E27FC236}">
                      <a16:creationId xmlns:a16="http://schemas.microsoft.com/office/drawing/2014/main" id="{02DB756E-68EC-4EDF-BFBF-B9227437FA74}"/>
                    </a:ext>
                  </a:extLst>
                </p:cNvPr>
                <p:cNvSpPr txBox="1"/>
                <p:nvPr/>
              </p:nvSpPr>
              <p:spPr>
                <a:xfrm>
                  <a:off x="23135794" y="8778333"/>
                  <a:ext cx="867207" cy="93066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4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×</m:t>
                        </m:r>
                      </m:oMath>
                    </m:oMathPara>
                  </a14:m>
                  <a:endParaRPr lang="en-GB" sz="240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181" name="กล่องข้อความ 76">
                  <a:extLst>
                    <a:ext uri="{FF2B5EF4-FFF2-40B4-BE49-F238E27FC236}">
                      <a16:creationId xmlns:a16="http://schemas.microsoft.com/office/drawing/2014/main" id="{02DB756E-68EC-4EDF-BFBF-B9227437FA74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3135794" y="8778333"/>
                  <a:ext cx="867207" cy="930661"/>
                </a:xfrm>
                <a:prstGeom prst="rect">
                  <a:avLst/>
                </a:prstGeom>
                <a:blipFill>
                  <a:blip r:embed="rId27"/>
                  <a:stretch>
                    <a:fillRect l="-5634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2" name="กล่องข้อความ 77">
                  <a:extLst>
                    <a:ext uri="{FF2B5EF4-FFF2-40B4-BE49-F238E27FC236}">
                      <a16:creationId xmlns:a16="http://schemas.microsoft.com/office/drawing/2014/main" id="{A20E295C-BBE4-4A88-9642-14FEA9039D8E}"/>
                    </a:ext>
                  </a:extLst>
                </p:cNvPr>
                <p:cNvSpPr txBox="1"/>
                <p:nvPr/>
              </p:nvSpPr>
              <p:spPr>
                <a:xfrm>
                  <a:off x="25178648" y="8796260"/>
                  <a:ext cx="867207" cy="93066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4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×</m:t>
                        </m:r>
                      </m:oMath>
                    </m:oMathPara>
                  </a14:m>
                  <a:endParaRPr lang="en-GB" sz="240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182" name="กล่องข้อความ 77">
                  <a:extLst>
                    <a:ext uri="{FF2B5EF4-FFF2-40B4-BE49-F238E27FC236}">
                      <a16:creationId xmlns:a16="http://schemas.microsoft.com/office/drawing/2014/main" id="{A20E295C-BBE4-4A88-9642-14FEA9039D8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178648" y="8796260"/>
                  <a:ext cx="867207" cy="930660"/>
                </a:xfrm>
                <a:prstGeom prst="rect">
                  <a:avLst/>
                </a:prstGeom>
                <a:blipFill>
                  <a:blip r:embed="rId28"/>
                  <a:stretch>
                    <a:fillRect l="-7143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3" name="กล่องข้อความ 78">
                  <a:extLst>
                    <a:ext uri="{FF2B5EF4-FFF2-40B4-BE49-F238E27FC236}">
                      <a16:creationId xmlns:a16="http://schemas.microsoft.com/office/drawing/2014/main" id="{63E391D8-71F7-41DB-BD32-A2EF7197EA3F}"/>
                    </a:ext>
                  </a:extLst>
                </p:cNvPr>
                <p:cNvSpPr txBox="1"/>
                <p:nvPr/>
              </p:nvSpPr>
              <p:spPr>
                <a:xfrm>
                  <a:off x="29460393" y="8847800"/>
                  <a:ext cx="867207" cy="93066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4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×</m:t>
                        </m:r>
                      </m:oMath>
                    </m:oMathPara>
                  </a14:m>
                  <a:endParaRPr lang="en-GB" sz="240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183" name="กล่องข้อความ 78">
                  <a:extLst>
                    <a:ext uri="{FF2B5EF4-FFF2-40B4-BE49-F238E27FC236}">
                      <a16:creationId xmlns:a16="http://schemas.microsoft.com/office/drawing/2014/main" id="{63E391D8-71F7-41DB-BD32-A2EF7197EA3F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9460393" y="8847800"/>
                  <a:ext cx="867207" cy="930661"/>
                </a:xfrm>
                <a:prstGeom prst="rect">
                  <a:avLst/>
                </a:prstGeom>
                <a:blipFill>
                  <a:blip r:embed="rId29"/>
                  <a:stretch>
                    <a:fillRect l="-5634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65" name="Left Brace 78">
            <a:extLst>
              <a:ext uri="{FF2B5EF4-FFF2-40B4-BE49-F238E27FC236}">
                <a16:creationId xmlns:a16="http://schemas.microsoft.com/office/drawing/2014/main" id="{2A5C1CDF-B020-43B6-B536-7EF93AB58B9A}"/>
              </a:ext>
            </a:extLst>
          </p:cNvPr>
          <p:cNvSpPr/>
          <p:nvPr/>
        </p:nvSpPr>
        <p:spPr>
          <a:xfrm>
            <a:off x="16792388" y="7918896"/>
            <a:ext cx="248710" cy="491156"/>
          </a:xfrm>
          <a:prstGeom prst="leftBrace">
            <a:avLst>
              <a:gd name="adj1" fmla="val 25000"/>
              <a:gd name="adj2" fmla="val 50000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2960"/>
          </a:p>
        </p:txBody>
      </p:sp>
      <p:cxnSp>
        <p:nvCxnSpPr>
          <p:cNvPr id="166" name="ตัวเชื่อมต่อ: หักมุม 88">
            <a:extLst>
              <a:ext uri="{FF2B5EF4-FFF2-40B4-BE49-F238E27FC236}">
                <a16:creationId xmlns:a16="http://schemas.microsoft.com/office/drawing/2014/main" id="{F6A2123E-F477-4A55-BD63-1EF83343431A}"/>
              </a:ext>
            </a:extLst>
          </p:cNvPr>
          <p:cNvCxnSpPr>
            <a:cxnSpLocks/>
            <a:stCxn id="185" idx="2"/>
            <a:endCxn id="167" idx="2"/>
          </p:cNvCxnSpPr>
          <p:nvPr/>
        </p:nvCxnSpPr>
        <p:spPr>
          <a:xfrm rot="16200000" flipH="1">
            <a:off x="18023171" y="7735074"/>
            <a:ext cx="331546" cy="1543882"/>
          </a:xfrm>
          <a:prstGeom prst="bentConnector2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แผนผังลำดับงาน: หรือ 89">
            <a:extLst>
              <a:ext uri="{FF2B5EF4-FFF2-40B4-BE49-F238E27FC236}">
                <a16:creationId xmlns:a16="http://schemas.microsoft.com/office/drawing/2014/main" id="{079D2DC4-7466-4F8D-ACF6-C5BA6B910811}"/>
              </a:ext>
            </a:extLst>
          </p:cNvPr>
          <p:cNvSpPr/>
          <p:nvPr/>
        </p:nvSpPr>
        <p:spPr>
          <a:xfrm>
            <a:off x="18960886" y="8543288"/>
            <a:ext cx="248842" cy="259000"/>
          </a:xfrm>
          <a:prstGeom prst="flowChartOr">
            <a:avLst/>
          </a:prstGeom>
          <a:noFill/>
          <a:ln w="38100"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71" name="กลุ่ม 97">
            <a:extLst>
              <a:ext uri="{FF2B5EF4-FFF2-40B4-BE49-F238E27FC236}">
                <a16:creationId xmlns:a16="http://schemas.microsoft.com/office/drawing/2014/main" id="{452A0418-BFF8-4885-B56F-5AA4C9B3BAB6}"/>
              </a:ext>
            </a:extLst>
          </p:cNvPr>
          <p:cNvGrpSpPr/>
          <p:nvPr/>
        </p:nvGrpSpPr>
        <p:grpSpPr>
          <a:xfrm>
            <a:off x="18801991" y="9193301"/>
            <a:ext cx="555028" cy="483983"/>
            <a:chOff x="26432283" y="12268200"/>
            <a:chExt cx="1124685" cy="975652"/>
          </a:xfrm>
        </p:grpSpPr>
        <p:sp>
          <p:nvSpPr>
            <p:cNvPr id="178" name="Rectangle 38">
              <a:extLst>
                <a:ext uri="{FF2B5EF4-FFF2-40B4-BE49-F238E27FC236}">
                  <a16:creationId xmlns:a16="http://schemas.microsoft.com/office/drawing/2014/main" id="{2985B045-D26C-4DAE-AF0B-428E760271F1}"/>
                </a:ext>
              </a:extLst>
            </p:cNvPr>
            <p:cNvSpPr/>
            <p:nvPr/>
          </p:nvSpPr>
          <p:spPr>
            <a:xfrm>
              <a:off x="26898600" y="12268200"/>
              <a:ext cx="658368" cy="658368"/>
            </a:xfrm>
            <a:prstGeom prst="rect">
              <a:avLst/>
            </a:prstGeom>
            <a:solidFill>
              <a:srgbClr val="1A237E"/>
            </a:solidFill>
            <a:ln>
              <a:noFill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/>
            </a:p>
          </p:txBody>
        </p:sp>
        <p:sp>
          <p:nvSpPr>
            <p:cNvPr id="179" name="Rectangle 37">
              <a:extLst>
                <a:ext uri="{FF2B5EF4-FFF2-40B4-BE49-F238E27FC236}">
                  <a16:creationId xmlns:a16="http://schemas.microsoft.com/office/drawing/2014/main" id="{76AF6293-2247-490B-8C4C-EF1B2311B722}"/>
                </a:ext>
              </a:extLst>
            </p:cNvPr>
            <p:cNvSpPr/>
            <p:nvPr/>
          </p:nvSpPr>
          <p:spPr>
            <a:xfrm>
              <a:off x="26656984" y="12460088"/>
              <a:ext cx="658368" cy="658368"/>
            </a:xfrm>
            <a:prstGeom prst="rect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/>
            </a:p>
          </p:txBody>
        </p:sp>
        <p:sp>
          <p:nvSpPr>
            <p:cNvPr id="180" name="Rectangle 36">
              <a:extLst>
                <a:ext uri="{FF2B5EF4-FFF2-40B4-BE49-F238E27FC236}">
                  <a16:creationId xmlns:a16="http://schemas.microsoft.com/office/drawing/2014/main" id="{D84CBD8C-60B1-4DF5-93C3-7BBA003DDB1C}"/>
                </a:ext>
              </a:extLst>
            </p:cNvPr>
            <p:cNvSpPr/>
            <p:nvPr/>
          </p:nvSpPr>
          <p:spPr>
            <a:xfrm>
              <a:off x="26432283" y="12585484"/>
              <a:ext cx="658368" cy="658368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960">
                <a:solidFill>
                  <a:srgbClr val="F44336"/>
                </a:solidFill>
              </a:endParaRPr>
            </a:p>
          </p:txBody>
        </p:sp>
      </p:grpSp>
      <p:sp>
        <p:nvSpPr>
          <p:cNvPr id="172" name="กล่องข้อความ 98">
            <a:extLst>
              <a:ext uri="{FF2B5EF4-FFF2-40B4-BE49-F238E27FC236}">
                <a16:creationId xmlns:a16="http://schemas.microsoft.com/office/drawing/2014/main" id="{1DADD8C8-A8D2-4789-A4B3-4AB922187BBE}"/>
              </a:ext>
            </a:extLst>
          </p:cNvPr>
          <p:cNvSpPr txBox="1"/>
          <p:nvPr/>
        </p:nvSpPr>
        <p:spPr>
          <a:xfrm>
            <a:off x="15181817" y="9035456"/>
            <a:ext cx="295509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Gill Sans Nova" panose="020B0602020104020203" pitchFamily="34" charset="0"/>
              </a:rPr>
              <a:t>RGB Pixel</a:t>
            </a:r>
            <a:b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Gill Sans Nova" panose="020B0602020104020203" pitchFamily="34" charset="0"/>
              </a:rPr>
            </a:b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Gill Sans Nova" panose="020B0602020104020203" pitchFamily="34" charset="0"/>
              </a:rPr>
              <a:t>(View-dependent)</a:t>
            </a:r>
          </a:p>
        </p:txBody>
      </p:sp>
      <p:sp>
        <p:nvSpPr>
          <p:cNvPr id="173" name="Left Brace 78">
            <a:extLst>
              <a:ext uri="{FF2B5EF4-FFF2-40B4-BE49-F238E27FC236}">
                <a16:creationId xmlns:a16="http://schemas.microsoft.com/office/drawing/2014/main" id="{FCB809B4-BD24-45A1-94BD-94CCF1DC919C}"/>
              </a:ext>
            </a:extLst>
          </p:cNvPr>
          <p:cNvSpPr/>
          <p:nvPr/>
        </p:nvSpPr>
        <p:spPr>
          <a:xfrm>
            <a:off x="18247797" y="9263817"/>
            <a:ext cx="248710" cy="491156"/>
          </a:xfrm>
          <a:prstGeom prst="leftBrace">
            <a:avLst>
              <a:gd name="adj1" fmla="val 25000"/>
              <a:gd name="adj2" fmla="val 50000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2960"/>
          </a:p>
        </p:txBody>
      </p:sp>
      <p:cxnSp>
        <p:nvCxnSpPr>
          <p:cNvPr id="174" name="ตัวเชื่อมต่อ: หักมุม 102">
            <a:extLst>
              <a:ext uri="{FF2B5EF4-FFF2-40B4-BE49-F238E27FC236}">
                <a16:creationId xmlns:a16="http://schemas.microsoft.com/office/drawing/2014/main" id="{D8D91254-BD72-49DC-9278-7B73A7B94076}"/>
              </a:ext>
            </a:extLst>
          </p:cNvPr>
          <p:cNvCxnSpPr>
            <a:cxnSpLocks/>
            <a:stCxn id="186" idx="2"/>
            <a:endCxn id="167" idx="6"/>
          </p:cNvCxnSpPr>
          <p:nvPr/>
        </p:nvCxnSpPr>
        <p:spPr>
          <a:xfrm rot="5400000">
            <a:off x="19722272" y="7831619"/>
            <a:ext cx="328626" cy="1353711"/>
          </a:xfrm>
          <a:prstGeom prst="bentConnector2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ตัวเชื่อมต่อตรง 107">
            <a:extLst>
              <a:ext uri="{FF2B5EF4-FFF2-40B4-BE49-F238E27FC236}">
                <a16:creationId xmlns:a16="http://schemas.microsoft.com/office/drawing/2014/main" id="{E1F7D653-E4AA-43B7-8165-3782BC21E6AE}"/>
              </a:ext>
            </a:extLst>
          </p:cNvPr>
          <p:cNvCxnSpPr>
            <a:cxnSpLocks/>
            <a:stCxn id="184" idx="2"/>
          </p:cNvCxnSpPr>
          <p:nvPr/>
        </p:nvCxnSpPr>
        <p:spPr>
          <a:xfrm>
            <a:off x="18453108" y="8354288"/>
            <a:ext cx="0" cy="305203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ลูกศรเชื่อมต่อแบบตรง 116">
            <a:extLst>
              <a:ext uri="{FF2B5EF4-FFF2-40B4-BE49-F238E27FC236}">
                <a16:creationId xmlns:a16="http://schemas.microsoft.com/office/drawing/2014/main" id="{417C24DA-EDFB-49AB-9364-5249CEE52AFD}"/>
              </a:ext>
            </a:extLst>
          </p:cNvPr>
          <p:cNvCxnSpPr>
            <a:cxnSpLocks/>
            <a:stCxn id="167" idx="4"/>
          </p:cNvCxnSpPr>
          <p:nvPr/>
        </p:nvCxnSpPr>
        <p:spPr>
          <a:xfrm>
            <a:off x="19085308" y="8802288"/>
            <a:ext cx="0" cy="316838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ตัวเชื่อมต่อ: หักมุม 127">
            <a:extLst>
              <a:ext uri="{FF2B5EF4-FFF2-40B4-BE49-F238E27FC236}">
                <a16:creationId xmlns:a16="http://schemas.microsoft.com/office/drawing/2014/main" id="{D8D33C01-2B4E-4E89-ADF0-8DDCC368B6D0}"/>
              </a:ext>
            </a:extLst>
          </p:cNvPr>
          <p:cNvCxnSpPr>
            <a:cxnSpLocks/>
          </p:cNvCxnSpPr>
          <p:nvPr/>
        </p:nvCxnSpPr>
        <p:spPr>
          <a:xfrm flipV="1">
            <a:off x="14508961" y="6581725"/>
            <a:ext cx="2009208" cy="1024083"/>
          </a:xfrm>
          <a:prstGeom prst="bentConnector3">
            <a:avLst>
              <a:gd name="adj1" fmla="val -1515"/>
            </a:avLst>
          </a:prstGeom>
          <a:ln w="76200">
            <a:solidFill>
              <a:srgbClr val="FF000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0" name="สี่เหลี่ยมผืนผ้า 214">
            <a:extLst>
              <a:ext uri="{FF2B5EF4-FFF2-40B4-BE49-F238E27FC236}">
                <a16:creationId xmlns:a16="http://schemas.microsoft.com/office/drawing/2014/main" id="{121AB7C2-6BB1-416C-8DB8-2400AC698736}"/>
              </a:ext>
            </a:extLst>
          </p:cNvPr>
          <p:cNvSpPr/>
          <p:nvPr/>
        </p:nvSpPr>
        <p:spPr>
          <a:xfrm>
            <a:off x="11483351" y="4021428"/>
            <a:ext cx="10207406" cy="877136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800"/>
              <a:t>  Overview of </a:t>
            </a:r>
            <a:r>
              <a:rPr lang="en-US" sz="4800" err="1"/>
              <a:t>NeX</a:t>
            </a:r>
            <a:r>
              <a:rPr lang="en-US" sz="4800"/>
              <a:t>-MPI</a:t>
            </a:r>
            <a:endParaRPr lang="en-GB" sz="4800"/>
          </a:p>
        </p:txBody>
      </p:sp>
      <p:sp>
        <p:nvSpPr>
          <p:cNvPr id="296" name="สี่เหลี่ยมผืนผ้า 214">
            <a:extLst>
              <a:ext uri="{FF2B5EF4-FFF2-40B4-BE49-F238E27FC236}">
                <a16:creationId xmlns:a16="http://schemas.microsoft.com/office/drawing/2014/main" id="{66BFA8DA-DE8D-4FBC-ADB0-BBDB743084F3}"/>
              </a:ext>
            </a:extLst>
          </p:cNvPr>
          <p:cNvSpPr/>
          <p:nvPr/>
        </p:nvSpPr>
        <p:spPr>
          <a:xfrm>
            <a:off x="11487767" y="10040915"/>
            <a:ext cx="10222835" cy="877136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800"/>
              <a:t>  Method</a:t>
            </a:r>
            <a:endParaRPr lang="en-GB" sz="4800"/>
          </a:p>
        </p:txBody>
      </p:sp>
      <p:sp>
        <p:nvSpPr>
          <p:cNvPr id="301" name="สี่เหลี่ยมผืนผ้า 213">
            <a:extLst>
              <a:ext uri="{FF2B5EF4-FFF2-40B4-BE49-F238E27FC236}">
                <a16:creationId xmlns:a16="http://schemas.microsoft.com/office/drawing/2014/main" id="{BAD6B512-E0EA-49CF-93A7-B63BF27CB122}"/>
              </a:ext>
            </a:extLst>
          </p:cNvPr>
          <p:cNvSpPr/>
          <p:nvPr/>
        </p:nvSpPr>
        <p:spPr>
          <a:xfrm>
            <a:off x="11496176" y="10884088"/>
            <a:ext cx="10198771" cy="1036248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3" name="TextBox 302">
            <a:extLst>
              <a:ext uri="{FF2B5EF4-FFF2-40B4-BE49-F238E27FC236}">
                <a16:creationId xmlns:a16="http://schemas.microsoft.com/office/drawing/2014/main" id="{13EAB5F6-5714-41F8-B339-CEF33578C326}"/>
              </a:ext>
            </a:extLst>
          </p:cNvPr>
          <p:cNvSpPr txBox="1"/>
          <p:nvPr/>
        </p:nvSpPr>
        <p:spPr>
          <a:xfrm>
            <a:off x="11704895" y="11056052"/>
            <a:ext cx="913921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1.  RGB factorization</a:t>
            </a:r>
          </a:p>
          <a:p>
            <a:endParaRPr lang="en-GB" sz="280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4" name="TextBox 303">
                <a:extLst>
                  <a:ext uri="{FF2B5EF4-FFF2-40B4-BE49-F238E27FC236}">
                    <a16:creationId xmlns:a16="http://schemas.microsoft.com/office/drawing/2014/main" id="{C160B461-5780-4A77-9EA8-D96BEEA6C2C1}"/>
                  </a:ext>
                </a:extLst>
              </p:cNvPr>
              <p:cNvSpPr txBox="1"/>
              <p:nvPr/>
            </p:nvSpPr>
            <p:spPr>
              <a:xfrm>
                <a:off x="11695470" y="11576687"/>
                <a:ext cx="9988357" cy="156966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>
                    <a:solidFill>
                      <a:srgbClr val="000000"/>
                    </a:solidFill>
                  </a:rPr>
                  <a:t>To allow for view-dependent </a:t>
                </a:r>
                <a:r>
                  <a:rPr lang="en-GB" sz="2400" err="1">
                    <a:solidFill>
                      <a:srgbClr val="000000"/>
                    </a:solidFill>
                  </a:rPr>
                  <a:t>modeling</a:t>
                </a:r>
                <a:r>
                  <a:rPr lang="en-GB" sz="2400">
                    <a:solidFill>
                      <a:srgbClr val="000000"/>
                    </a:solidFill>
                  </a:rPr>
                  <a:t> in our MPI, w</a:t>
                </a:r>
                <a:r>
                  <a:rPr lang="en-GB" sz="2400" b="0" i="0" u="none" strike="noStrike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e modify the pixel </a:t>
                </a:r>
                <a:r>
                  <a:rPr lang="en-GB" sz="2400" b="0" i="0" u="none" strike="noStrike" err="1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color</a:t>
                </a:r>
                <a:r>
                  <a:rPr lang="en-GB" sz="2400" b="0" i="0" u="none" strike="noStrike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representation, originally stored as RGB values, by parameterizing each </a:t>
                </a:r>
                <a:r>
                  <a:rPr lang="en-GB" sz="2400" b="0" i="0" u="none" strike="noStrike" err="1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color</a:t>
                </a:r>
                <a:r>
                  <a:rPr lang="en-GB" sz="2400" b="0" i="0" u="none" strike="noStrike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value as a linear combination of learnable view-dependent basis functions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sz="2400" b="0" i="0" u="none" strike="noStrike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).</a:t>
                </a:r>
                <a:endParaRPr lang="en-GB" sz="2400"/>
              </a:p>
            </p:txBody>
          </p:sp>
        </mc:Choice>
        <mc:Fallback xmlns="">
          <p:sp>
            <p:nvSpPr>
              <p:cNvPr id="304" name="TextBox 303">
                <a:extLst>
                  <a:ext uri="{FF2B5EF4-FFF2-40B4-BE49-F238E27FC236}">
                    <a16:creationId xmlns:a16="http://schemas.microsoft.com/office/drawing/2014/main" id="{C160B461-5780-4A77-9EA8-D96BEEA6C2C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95470" y="11576687"/>
                <a:ext cx="9988357" cy="1569660"/>
              </a:xfrm>
              <a:prstGeom prst="rect">
                <a:avLst/>
              </a:prstGeom>
              <a:blipFill>
                <a:blip r:embed="rId30"/>
                <a:stretch>
                  <a:fillRect l="-977" t="-2713" r="-916" b="-81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5" name="TextBox 176">
                <a:extLst>
                  <a:ext uri="{FF2B5EF4-FFF2-40B4-BE49-F238E27FC236}">
                    <a16:creationId xmlns:a16="http://schemas.microsoft.com/office/drawing/2014/main" id="{9ED871E2-9B1C-4D6F-9F0D-386D36D1B015}"/>
                  </a:ext>
                </a:extLst>
              </p:cNvPr>
              <p:cNvSpPr txBox="1"/>
              <p:nvPr/>
            </p:nvSpPr>
            <p:spPr>
              <a:xfrm>
                <a:off x="12363427" y="12811799"/>
                <a:ext cx="8563947" cy="1650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3600" i="1" smtClean="0">
                          <a:latin typeface="Cambria Math" panose="02040503050406030204" pitchFamily="18" charset="0"/>
                        </a:rPr>
                        <m:t>R</m:t>
                      </m:r>
                      <m:r>
                        <m:rPr>
                          <m:sty m:val="p"/>
                        </m:rPr>
                        <a:rPr lang="en-US" sz="3600" b="0" i="0" smtClean="0">
                          <a:latin typeface="Cambria Math" panose="02040503050406030204" pitchFamily="18" charset="0"/>
                        </a:rPr>
                        <m:t>GB</m:t>
                      </m:r>
                      <m:d>
                        <m:dPr>
                          <m:ctrlPr>
                            <a:rPr lang="en-US" sz="36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6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sz="36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sz="36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en-US" sz="36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sz="3600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  <m:r>
                            <a:rPr lang="en-US" sz="36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sz="3600" b="0" i="1" smtClean="0">
                              <a:latin typeface="Cambria Math" panose="02040503050406030204" pitchFamily="18" charset="0"/>
                            </a:rPr>
                            <m:t>𝜙</m:t>
                          </m:r>
                          <m:r>
                            <a:rPr lang="en-US" sz="36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sz="3600" b="0" i="1" smtClean="0">
                              <a:latin typeface="Cambria Math" panose="02040503050406030204" pitchFamily="18" charset="0"/>
                            </a:rPr>
                            <m:t>𝜃</m:t>
                          </m:r>
                        </m:e>
                      </m:d>
                      <m:r>
                        <a:rPr lang="en-US" sz="3600" i="1">
                          <a:latin typeface="Cambria Math" panose="02040503050406030204" pitchFamily="18" charset="0"/>
                        </a:rPr>
                        <m:t>≈</m:t>
                      </m:r>
                      <m:nary>
                        <m:naryPr>
                          <m:chr m:val="∑"/>
                          <m:ctrlPr>
                            <a:rPr lang="en-US" sz="36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sz="3600" i="1">
                              <a:latin typeface="Cambria Math" panose="02040503050406030204" pitchFamily="18" charset="0"/>
                            </a:rPr>
                            <m:t>𝑛</m:t>
                          </m:r>
                          <m:r>
                            <a:rPr lang="en-US" sz="3600" i="1">
                              <a:latin typeface="Cambria Math" panose="02040503050406030204" pitchFamily="18" charset="0"/>
                            </a:rPr>
                            <m:t>=0</m:t>
                          </m:r>
                        </m:sub>
                        <m:sup>
                          <m:r>
                            <a:rPr lang="en-US" sz="3600" i="1">
                              <a:latin typeface="Cambria Math" panose="02040503050406030204" pitchFamily="18" charset="0"/>
                            </a:rPr>
                            <m:t>𝑁</m:t>
                          </m:r>
                        </m:sup>
                        <m:e>
                          <m:sSub>
                            <m:sSubPr>
                              <m:ctrlPr>
                                <a:rPr lang="en-US" sz="36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6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sz="36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  <m:d>
                            <m:dPr>
                              <m:ctrlPr>
                                <a:rPr lang="en-US" sz="36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36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a:rPr lang="en-US" sz="36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3600" i="1"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  <m:r>
                                <a:rPr lang="en-US" sz="36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3600" i="1">
                                  <a:latin typeface="Cambria Math" panose="02040503050406030204" pitchFamily="18" charset="0"/>
                                </a:rPr>
                                <m:t>𝑧</m:t>
                              </m:r>
                            </m:e>
                          </m:d>
                          <m:sSub>
                            <m:sSubPr>
                              <m:ctrlPr>
                                <a:rPr lang="en-US" sz="36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600" i="1">
                                  <a:latin typeface="Cambria Math" panose="02040503050406030204" pitchFamily="18" charset="0"/>
                                </a:rPr>
                                <m:t>h</m:t>
                              </m:r>
                            </m:e>
                            <m:sub>
                              <m:r>
                                <a:rPr lang="en-US" sz="36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  <m:d>
                            <m:dPr>
                              <m:ctrlPr>
                                <a:rPr lang="en-US" sz="36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3600" i="1">
                                  <a:latin typeface="Cambria Math" panose="02040503050406030204" pitchFamily="18" charset="0"/>
                                </a:rPr>
                                <m:t>𝜙</m:t>
                              </m:r>
                              <m:r>
                                <a:rPr lang="en-US" sz="36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3600" i="1">
                                  <a:latin typeface="Cambria Math" panose="02040503050406030204" pitchFamily="18" charset="0"/>
                                </a:rPr>
                                <m:t>𝜃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en-US" sz="3600"/>
              </a:p>
            </p:txBody>
          </p:sp>
        </mc:Choice>
        <mc:Fallback xmlns="">
          <p:sp>
            <p:nvSpPr>
              <p:cNvPr id="305" name="TextBox 176">
                <a:extLst>
                  <a:ext uri="{FF2B5EF4-FFF2-40B4-BE49-F238E27FC236}">
                    <a16:creationId xmlns:a16="http://schemas.microsoft.com/office/drawing/2014/main" id="{9ED871E2-9B1C-4D6F-9F0D-386D36D1B01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63427" y="12811799"/>
                <a:ext cx="8563947" cy="1650580"/>
              </a:xfrm>
              <a:prstGeom prst="rect">
                <a:avLst/>
              </a:prstGeom>
              <a:blipFill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06" name="Group 305">
            <a:extLst>
              <a:ext uri="{FF2B5EF4-FFF2-40B4-BE49-F238E27FC236}">
                <a16:creationId xmlns:a16="http://schemas.microsoft.com/office/drawing/2014/main" id="{214F32E8-5397-4990-BF23-5BB1B2B86282}"/>
              </a:ext>
            </a:extLst>
          </p:cNvPr>
          <p:cNvGrpSpPr/>
          <p:nvPr/>
        </p:nvGrpSpPr>
        <p:grpSpPr>
          <a:xfrm>
            <a:off x="1285174" y="5681326"/>
            <a:ext cx="9074375" cy="3094874"/>
            <a:chOff x="1310169" y="5455803"/>
            <a:chExt cx="13304889" cy="4537719"/>
          </a:xfrm>
        </p:grpSpPr>
        <p:sp>
          <p:nvSpPr>
            <p:cNvPr id="307" name="Arrow: Right 51">
              <a:extLst>
                <a:ext uri="{FF2B5EF4-FFF2-40B4-BE49-F238E27FC236}">
                  <a16:creationId xmlns:a16="http://schemas.microsoft.com/office/drawing/2014/main" id="{47500A34-707D-4452-8DD0-C8604FE85A42}"/>
                </a:ext>
              </a:extLst>
            </p:cNvPr>
            <p:cNvSpPr/>
            <p:nvPr/>
          </p:nvSpPr>
          <p:spPr>
            <a:xfrm>
              <a:off x="5345963" y="7763432"/>
              <a:ext cx="693645" cy="626572"/>
            </a:xfrm>
            <a:prstGeom prst="rightArrow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308" name="Group 307">
              <a:extLst>
                <a:ext uri="{FF2B5EF4-FFF2-40B4-BE49-F238E27FC236}">
                  <a16:creationId xmlns:a16="http://schemas.microsoft.com/office/drawing/2014/main" id="{55933700-685C-4164-87ED-95769B69CD1A}"/>
                </a:ext>
              </a:extLst>
            </p:cNvPr>
            <p:cNvGrpSpPr/>
            <p:nvPr/>
          </p:nvGrpSpPr>
          <p:grpSpPr>
            <a:xfrm>
              <a:off x="6190286" y="7697752"/>
              <a:ext cx="3652758" cy="851704"/>
              <a:chOff x="6688368" y="1309220"/>
              <a:chExt cx="4631862" cy="1080000"/>
            </a:xfrm>
          </p:grpSpPr>
          <p:pic>
            <p:nvPicPr>
              <p:cNvPr id="431" name="Picture 430" descr="A picture containing place of worship, altar&#10;&#10;Description automatically generated">
                <a:extLst>
                  <a:ext uri="{FF2B5EF4-FFF2-40B4-BE49-F238E27FC236}">
                    <a16:creationId xmlns:a16="http://schemas.microsoft.com/office/drawing/2014/main" id="{72C1D99F-EAB5-4B2B-B9E7-7FA075C2FE2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688368" y="1309220"/>
                <a:ext cx="1440000" cy="1080000"/>
              </a:xfrm>
              <a:prstGeom prst="rect">
                <a:avLst/>
              </a:prstGeom>
            </p:spPr>
          </p:pic>
          <p:pic>
            <p:nvPicPr>
              <p:cNvPr id="432" name="Picture 431" descr="A picture containing building, place of worship, altar&#10;&#10;Description automatically generated">
                <a:extLst>
                  <a:ext uri="{FF2B5EF4-FFF2-40B4-BE49-F238E27FC236}">
                    <a16:creationId xmlns:a16="http://schemas.microsoft.com/office/drawing/2014/main" id="{15EA3048-D42D-4DD5-93A1-5FC91774863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284299" y="1309220"/>
                <a:ext cx="1440000" cy="1080000"/>
              </a:xfrm>
              <a:prstGeom prst="rect">
                <a:avLst/>
              </a:prstGeom>
            </p:spPr>
          </p:pic>
          <p:pic>
            <p:nvPicPr>
              <p:cNvPr id="433" name="Picture 432">
                <a:extLst>
                  <a:ext uri="{FF2B5EF4-FFF2-40B4-BE49-F238E27FC236}">
                    <a16:creationId xmlns:a16="http://schemas.microsoft.com/office/drawing/2014/main" id="{F4CA4D76-BD41-4BE8-9215-CD83C79B62B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880230" y="1309220"/>
                <a:ext cx="1440000" cy="1080000"/>
              </a:xfrm>
              <a:prstGeom prst="rect">
                <a:avLst/>
              </a:prstGeom>
            </p:spPr>
          </p:pic>
        </p:grpSp>
        <p:grpSp>
          <p:nvGrpSpPr>
            <p:cNvPr id="309" name="Group 308">
              <a:extLst>
                <a:ext uri="{FF2B5EF4-FFF2-40B4-BE49-F238E27FC236}">
                  <a16:creationId xmlns:a16="http://schemas.microsoft.com/office/drawing/2014/main" id="{A3099104-9CAE-45F9-8186-C781E4DEA32B}"/>
                </a:ext>
              </a:extLst>
            </p:cNvPr>
            <p:cNvGrpSpPr/>
            <p:nvPr/>
          </p:nvGrpSpPr>
          <p:grpSpPr>
            <a:xfrm>
              <a:off x="6196587" y="8719495"/>
              <a:ext cx="3653262" cy="851704"/>
              <a:chOff x="6687729" y="2593435"/>
              <a:chExt cx="4632501" cy="1080000"/>
            </a:xfrm>
          </p:grpSpPr>
          <p:pic>
            <p:nvPicPr>
              <p:cNvPr id="428" name="Picture 427" descr="A picture containing building, place of worship, altar&#10;&#10;Description automatically generated">
                <a:extLst>
                  <a:ext uri="{FF2B5EF4-FFF2-40B4-BE49-F238E27FC236}">
                    <a16:creationId xmlns:a16="http://schemas.microsoft.com/office/drawing/2014/main" id="{2EF7588C-AC9F-4170-BFDB-BC68245A1BC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687729" y="2593435"/>
                <a:ext cx="1440000" cy="1080000"/>
              </a:xfrm>
              <a:prstGeom prst="rect">
                <a:avLst/>
              </a:prstGeom>
            </p:spPr>
          </p:pic>
          <p:pic>
            <p:nvPicPr>
              <p:cNvPr id="429" name="Picture 428" descr="A picture containing building, place of worship&#10;&#10;Description automatically generated">
                <a:extLst>
                  <a:ext uri="{FF2B5EF4-FFF2-40B4-BE49-F238E27FC236}">
                    <a16:creationId xmlns:a16="http://schemas.microsoft.com/office/drawing/2014/main" id="{77F91C9F-9E52-4823-9F5E-551E1235FFD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283979" y="2593435"/>
                <a:ext cx="1440000" cy="1080000"/>
              </a:xfrm>
              <a:prstGeom prst="rect">
                <a:avLst/>
              </a:prstGeom>
            </p:spPr>
          </p:pic>
          <p:pic>
            <p:nvPicPr>
              <p:cNvPr id="430" name="Picture 429" descr="A picture containing altar&#10;&#10;Description automatically generated">
                <a:extLst>
                  <a:ext uri="{FF2B5EF4-FFF2-40B4-BE49-F238E27FC236}">
                    <a16:creationId xmlns:a16="http://schemas.microsoft.com/office/drawing/2014/main" id="{8671056B-4EDC-4495-B9BC-90030F63A6F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880230" y="2593435"/>
                <a:ext cx="1440000" cy="1080000"/>
              </a:xfrm>
              <a:prstGeom prst="rect">
                <a:avLst/>
              </a:prstGeom>
            </p:spPr>
          </p:pic>
        </p:grpSp>
        <p:grpSp>
          <p:nvGrpSpPr>
            <p:cNvPr id="310" name="Group 309">
              <a:extLst>
                <a:ext uri="{FF2B5EF4-FFF2-40B4-BE49-F238E27FC236}">
                  <a16:creationId xmlns:a16="http://schemas.microsoft.com/office/drawing/2014/main" id="{6ECC3783-4EB1-472D-B5C1-2C9F245A829E}"/>
                </a:ext>
              </a:extLst>
            </p:cNvPr>
            <p:cNvGrpSpPr/>
            <p:nvPr/>
          </p:nvGrpSpPr>
          <p:grpSpPr>
            <a:xfrm>
              <a:off x="6193486" y="6744057"/>
              <a:ext cx="3652758" cy="851704"/>
              <a:chOff x="6688368" y="121137"/>
              <a:chExt cx="4631862" cy="1080000"/>
            </a:xfrm>
          </p:grpSpPr>
          <p:pic>
            <p:nvPicPr>
              <p:cNvPr id="425" name="Picture 424" descr="A picture containing building, altar&#10;&#10;Description automatically generated">
                <a:extLst>
                  <a:ext uri="{FF2B5EF4-FFF2-40B4-BE49-F238E27FC236}">
                    <a16:creationId xmlns:a16="http://schemas.microsoft.com/office/drawing/2014/main" id="{496BBD4B-B198-4E5F-9D63-B613EF2C1A8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688368" y="121137"/>
                <a:ext cx="1440000" cy="1080000"/>
              </a:xfrm>
              <a:prstGeom prst="rect">
                <a:avLst/>
              </a:prstGeom>
            </p:spPr>
          </p:pic>
          <p:pic>
            <p:nvPicPr>
              <p:cNvPr id="426" name="Picture 425" descr="A picture containing building, place of worship, altar&#10;&#10;Description automatically generated">
                <a:extLst>
                  <a:ext uri="{FF2B5EF4-FFF2-40B4-BE49-F238E27FC236}">
                    <a16:creationId xmlns:a16="http://schemas.microsoft.com/office/drawing/2014/main" id="{33FD3B3E-CB3F-4CD7-AEAD-36AD0B8DCC4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284299" y="121137"/>
                <a:ext cx="1440000" cy="1080000"/>
              </a:xfrm>
              <a:prstGeom prst="rect">
                <a:avLst/>
              </a:prstGeom>
            </p:spPr>
          </p:pic>
          <p:pic>
            <p:nvPicPr>
              <p:cNvPr id="427" name="Picture 426" descr="A picture containing building, altar&#10;&#10;Description automatically generated">
                <a:extLst>
                  <a:ext uri="{FF2B5EF4-FFF2-40B4-BE49-F238E27FC236}">
                    <a16:creationId xmlns:a16="http://schemas.microsoft.com/office/drawing/2014/main" id="{4E9AE1FF-4CD8-4308-9453-48E6407DC4E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880230" y="121137"/>
                <a:ext cx="1440000" cy="1080000"/>
              </a:xfrm>
              <a:prstGeom prst="rect">
                <a:avLst/>
              </a:prstGeom>
            </p:spPr>
          </p:pic>
        </p:grpSp>
        <p:grpSp>
          <p:nvGrpSpPr>
            <p:cNvPr id="311" name="Group 310">
              <a:extLst>
                <a:ext uri="{FF2B5EF4-FFF2-40B4-BE49-F238E27FC236}">
                  <a16:creationId xmlns:a16="http://schemas.microsoft.com/office/drawing/2014/main" id="{1A7239A6-91AC-4FCF-B2E6-C654B625C65D}"/>
                </a:ext>
              </a:extLst>
            </p:cNvPr>
            <p:cNvGrpSpPr/>
            <p:nvPr/>
          </p:nvGrpSpPr>
          <p:grpSpPr>
            <a:xfrm>
              <a:off x="1310169" y="6878732"/>
              <a:ext cx="3911597" cy="3114790"/>
              <a:chOff x="1310169" y="6878732"/>
              <a:chExt cx="3911597" cy="3114790"/>
            </a:xfrm>
          </p:grpSpPr>
          <p:pic>
            <p:nvPicPr>
              <p:cNvPr id="415" name="Picture 41" descr="A picture containing place of worship, altar&#10;&#10;Description automatically generated">
                <a:extLst>
                  <a:ext uri="{FF2B5EF4-FFF2-40B4-BE49-F238E27FC236}">
                    <a16:creationId xmlns:a16="http://schemas.microsoft.com/office/drawing/2014/main" id="{615B7A0C-4194-426E-8CE8-52034E240FD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1">
                <a:extLst>
                  <a:ext uri="{BEBA8EAE-BF5A-486C-A8C5-ECC9F3942E4B}">
                    <a14:imgProps xmlns:a14="http://schemas.microsoft.com/office/drawing/2010/main">
                      <a14:imgLayer r:embed="rId42">
                        <a14:imgEffect>
                          <a14:artisticBlur radius="5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785" t="5218" r="4484" b="6675"/>
              <a:stretch/>
            </p:blipFill>
            <p:spPr>
              <a:xfrm>
                <a:off x="1614645" y="6878732"/>
                <a:ext cx="3607121" cy="2736036"/>
              </a:xfrm>
              <a:prstGeom prst="rect">
                <a:avLst/>
              </a:prstGeom>
            </p:spPr>
          </p:pic>
          <p:grpSp>
            <p:nvGrpSpPr>
              <p:cNvPr id="416" name="Group 42">
                <a:extLst>
                  <a:ext uri="{FF2B5EF4-FFF2-40B4-BE49-F238E27FC236}">
                    <a16:creationId xmlns:a16="http://schemas.microsoft.com/office/drawing/2014/main" id="{BB0730E0-E723-4086-8C81-8A285148F1DE}"/>
                  </a:ext>
                </a:extLst>
              </p:cNvPr>
              <p:cNvGrpSpPr/>
              <p:nvPr/>
            </p:nvGrpSpPr>
            <p:grpSpPr>
              <a:xfrm>
                <a:off x="1310169" y="7748571"/>
                <a:ext cx="1903896" cy="2244951"/>
                <a:chOff x="205066" y="1925692"/>
                <a:chExt cx="3570514" cy="3570514"/>
              </a:xfrm>
            </p:grpSpPr>
            <p:pic>
              <p:nvPicPr>
                <p:cNvPr id="422" name="Picture 2">
                  <a:extLst>
                    <a:ext uri="{FF2B5EF4-FFF2-40B4-BE49-F238E27FC236}">
                      <a16:creationId xmlns:a16="http://schemas.microsoft.com/office/drawing/2014/main" id="{D28DF5B1-3602-41B6-A9F4-722BC496055E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43">
                  <a:extLst>
                    <a:ext uri="{BEBA8EAE-BF5A-486C-A8C5-ECC9F3942E4B}">
                      <a14:imgProps xmlns:a14="http://schemas.microsoft.com/office/drawing/2010/main">
                        <a14:imgLayer r:embed="rId44">
                          <a14:imgEffect>
                            <a14:backgroundRemoval t="9744" b="94728" l="9744" r="89776">
                              <a14:foregroundMark x1="20767" y1="89137" x2="38658" y2="90575"/>
                              <a14:foregroundMark x1="24281" y1="93930" x2="37700" y2="94728"/>
                              <a14:foregroundMark x1="56070" y1="28435" x2="43450" y2="44888"/>
                              <a14:foregroundMark x1="42173" y1="28115" x2="42652" y2="51118"/>
                              <a14:foregroundMark x1="48722" y1="26518" x2="43291" y2="38498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205066" y="1925692"/>
                  <a:ext cx="3570514" cy="357051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23" name="Picture 44" descr="A picture containing place of worship, altar&#10;&#10;Description automatically generated">
                  <a:extLst>
                    <a:ext uri="{FF2B5EF4-FFF2-40B4-BE49-F238E27FC236}">
                      <a16:creationId xmlns:a16="http://schemas.microsoft.com/office/drawing/2014/main" id="{9FEAF675-F7BC-43EA-A32D-361DD323CA9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81187" y="3272818"/>
                  <a:ext cx="1213775" cy="910332"/>
                </a:xfrm>
                <a:prstGeom prst="rect">
                  <a:avLst/>
                </a:prstGeom>
              </p:spPr>
            </p:pic>
          </p:grpSp>
          <p:sp>
            <p:nvSpPr>
              <p:cNvPr id="417" name="Rectangle: Rounded Corners 416">
                <a:extLst>
                  <a:ext uri="{FF2B5EF4-FFF2-40B4-BE49-F238E27FC236}">
                    <a16:creationId xmlns:a16="http://schemas.microsoft.com/office/drawing/2014/main" id="{D55E0B16-4C4C-4D4B-96C6-05B607B22AAF}"/>
                  </a:ext>
                </a:extLst>
              </p:cNvPr>
              <p:cNvSpPr/>
              <p:nvPr/>
            </p:nvSpPr>
            <p:spPr>
              <a:xfrm>
                <a:off x="2965121" y="7594872"/>
                <a:ext cx="756243" cy="482328"/>
              </a:xfrm>
              <a:prstGeom prst="roundRect">
                <a:avLst/>
              </a:prstGeom>
              <a:noFill/>
              <a:ln w="28575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8" name="Rectangle: Rounded Corners 417">
                <a:extLst>
                  <a:ext uri="{FF2B5EF4-FFF2-40B4-BE49-F238E27FC236}">
                    <a16:creationId xmlns:a16="http://schemas.microsoft.com/office/drawing/2014/main" id="{46ABB21C-83F5-4E15-ABA2-6D2310B82EA4}"/>
                  </a:ext>
                </a:extLst>
              </p:cNvPr>
              <p:cNvSpPr/>
              <p:nvPr/>
            </p:nvSpPr>
            <p:spPr>
              <a:xfrm>
                <a:off x="3148791" y="8664030"/>
                <a:ext cx="756243" cy="482328"/>
              </a:xfrm>
              <a:prstGeom prst="roundRect">
                <a:avLst/>
              </a:prstGeom>
              <a:noFill/>
              <a:ln w="28575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9" name="Rectangle: Rounded Corners 418">
                <a:extLst>
                  <a:ext uri="{FF2B5EF4-FFF2-40B4-BE49-F238E27FC236}">
                    <a16:creationId xmlns:a16="http://schemas.microsoft.com/office/drawing/2014/main" id="{F5A2E0A4-7F16-47EA-B096-84D3BC4598FC}"/>
                  </a:ext>
                </a:extLst>
              </p:cNvPr>
              <p:cNvSpPr/>
              <p:nvPr/>
            </p:nvSpPr>
            <p:spPr>
              <a:xfrm>
                <a:off x="1747274" y="7536222"/>
                <a:ext cx="756243" cy="482328"/>
              </a:xfrm>
              <a:prstGeom prst="roundRect">
                <a:avLst/>
              </a:prstGeom>
              <a:noFill/>
              <a:ln w="28575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0" name="Rectangle: Rounded Corners 419">
                <a:extLst>
                  <a:ext uri="{FF2B5EF4-FFF2-40B4-BE49-F238E27FC236}">
                    <a16:creationId xmlns:a16="http://schemas.microsoft.com/office/drawing/2014/main" id="{341B07E0-F845-410E-A3BD-C078004CE1E2}"/>
                  </a:ext>
                </a:extLst>
              </p:cNvPr>
              <p:cNvSpPr/>
              <p:nvPr/>
            </p:nvSpPr>
            <p:spPr>
              <a:xfrm>
                <a:off x="4192384" y="7468889"/>
                <a:ext cx="756243" cy="482328"/>
              </a:xfrm>
              <a:prstGeom prst="roundRect">
                <a:avLst/>
              </a:prstGeom>
              <a:noFill/>
              <a:ln w="28575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1" name="Rectangle: Rounded Corners 420">
                <a:extLst>
                  <a:ext uri="{FF2B5EF4-FFF2-40B4-BE49-F238E27FC236}">
                    <a16:creationId xmlns:a16="http://schemas.microsoft.com/office/drawing/2014/main" id="{7036AD11-10B9-4C2A-9E22-281CFE57B002}"/>
                  </a:ext>
                </a:extLst>
              </p:cNvPr>
              <p:cNvSpPr/>
              <p:nvPr/>
            </p:nvSpPr>
            <p:spPr>
              <a:xfrm>
                <a:off x="4331550" y="8680237"/>
                <a:ext cx="756243" cy="482328"/>
              </a:xfrm>
              <a:prstGeom prst="roundRect">
                <a:avLst/>
              </a:prstGeom>
              <a:noFill/>
              <a:ln w="28575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312" name="Arrow: Right 51">
              <a:extLst>
                <a:ext uri="{FF2B5EF4-FFF2-40B4-BE49-F238E27FC236}">
                  <a16:creationId xmlns:a16="http://schemas.microsoft.com/office/drawing/2014/main" id="{B2EB9BCF-DB0E-4792-8D3F-47F1A9953292}"/>
                </a:ext>
              </a:extLst>
            </p:cNvPr>
            <p:cNvSpPr/>
            <p:nvPr/>
          </p:nvSpPr>
          <p:spPr>
            <a:xfrm>
              <a:off x="9952151" y="7806798"/>
              <a:ext cx="693645" cy="626572"/>
            </a:xfrm>
            <a:prstGeom prst="rightArrow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313" name="Group 312">
              <a:extLst>
                <a:ext uri="{FF2B5EF4-FFF2-40B4-BE49-F238E27FC236}">
                  <a16:creationId xmlns:a16="http://schemas.microsoft.com/office/drawing/2014/main" id="{391ED7F2-230D-4A51-A350-0326BB03B14A}"/>
                </a:ext>
              </a:extLst>
            </p:cNvPr>
            <p:cNvGrpSpPr/>
            <p:nvPr/>
          </p:nvGrpSpPr>
          <p:grpSpPr>
            <a:xfrm>
              <a:off x="11395660" y="5455803"/>
              <a:ext cx="3219398" cy="3510067"/>
              <a:chOff x="6498588" y="140443"/>
              <a:chExt cx="4198554" cy="4577628"/>
            </a:xfrm>
          </p:grpSpPr>
          <p:grpSp>
            <p:nvGrpSpPr>
              <p:cNvPr id="323" name="Group 322">
                <a:extLst>
                  <a:ext uri="{FF2B5EF4-FFF2-40B4-BE49-F238E27FC236}">
                    <a16:creationId xmlns:a16="http://schemas.microsoft.com/office/drawing/2014/main" id="{FE50C9D0-63B6-4034-A2B4-E01C49545C37}"/>
                  </a:ext>
                </a:extLst>
              </p:cNvPr>
              <p:cNvGrpSpPr/>
              <p:nvPr/>
            </p:nvGrpSpPr>
            <p:grpSpPr>
              <a:xfrm>
                <a:off x="7483116" y="140443"/>
                <a:ext cx="3214026" cy="4272149"/>
                <a:chOff x="4270642" y="-489058"/>
                <a:chExt cx="4100330" cy="5832065"/>
              </a:xfrm>
            </p:grpSpPr>
            <p:grpSp>
              <p:nvGrpSpPr>
                <p:cNvPr id="355" name="Group 354">
                  <a:extLst>
                    <a:ext uri="{FF2B5EF4-FFF2-40B4-BE49-F238E27FC236}">
                      <a16:creationId xmlns:a16="http://schemas.microsoft.com/office/drawing/2014/main" id="{ECDE30EF-DFDC-45B4-AEC4-2BCAF054C426}"/>
                    </a:ext>
                  </a:extLst>
                </p:cNvPr>
                <p:cNvGrpSpPr/>
                <p:nvPr/>
              </p:nvGrpSpPr>
              <p:grpSpPr>
                <a:xfrm>
                  <a:off x="4270642" y="1526163"/>
                  <a:ext cx="4100330" cy="3068955"/>
                  <a:chOff x="7599418" y="1530668"/>
                  <a:chExt cx="4100330" cy="3068955"/>
                </a:xfrm>
                <a:scene3d>
                  <a:camera prst="isometricLeftDown"/>
                  <a:lightRig rig="threePt" dir="t"/>
                </a:scene3d>
              </p:grpSpPr>
              <p:sp>
                <p:nvSpPr>
                  <p:cNvPr id="413" name="Rectangle 412">
                    <a:extLst>
                      <a:ext uri="{FF2B5EF4-FFF2-40B4-BE49-F238E27FC236}">
                        <a16:creationId xmlns:a16="http://schemas.microsoft.com/office/drawing/2014/main" id="{70B775CE-6A3B-4812-B787-E85C3280B59A}"/>
                      </a:ext>
                    </a:extLst>
                  </p:cNvPr>
                  <p:cNvSpPr/>
                  <p:nvPr/>
                </p:nvSpPr>
                <p:spPr>
                  <a:xfrm>
                    <a:off x="7599418" y="1530668"/>
                    <a:ext cx="4091940" cy="3068955"/>
                  </a:xfrm>
                  <a:prstGeom prst="rect">
                    <a:avLst/>
                  </a:prstGeom>
                  <a:solidFill>
                    <a:schemeClr val="tx1">
                      <a:alpha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pic>
                <p:nvPicPr>
                  <p:cNvPr id="414" name="Picture 8">
                    <a:extLst>
                      <a:ext uri="{FF2B5EF4-FFF2-40B4-BE49-F238E27FC236}">
                        <a16:creationId xmlns:a16="http://schemas.microsoft.com/office/drawing/2014/main" id="{D02338C3-687A-4276-9CEE-9204F8A3F0A4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46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7607808" y="1530668"/>
                    <a:ext cx="4091940" cy="3068955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  <p:sp>
              <p:nvSpPr>
                <p:cNvPr id="411" name="Rectangle 410">
                  <a:extLst>
                    <a:ext uri="{FF2B5EF4-FFF2-40B4-BE49-F238E27FC236}">
                      <a16:creationId xmlns:a16="http://schemas.microsoft.com/office/drawing/2014/main" id="{40AF67E9-AC93-499B-BB21-23742C388923}"/>
                    </a:ext>
                  </a:extLst>
                </p:cNvPr>
                <p:cNvSpPr/>
                <p:nvPr/>
              </p:nvSpPr>
              <p:spPr>
                <a:xfrm>
                  <a:off x="6264029" y="-489058"/>
                  <a:ext cx="559075" cy="4336814"/>
                </a:xfrm>
                <a:prstGeom prst="rect">
                  <a:avLst/>
                </a:prstGeom>
                <a:solidFill>
                  <a:schemeClr val="accent1"/>
                </a:solidFill>
                <a:effectLst>
                  <a:softEdge rad="0"/>
                </a:effectLst>
                <a:scene3d>
                  <a:camera prst="isometricTopUp"/>
                  <a:lightRig rig="freezing" dir="t"/>
                </a:scene3d>
                <a:sp3d prstMaterial="translucentPowder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7200"/>
                </a:p>
              </p:txBody>
            </p:sp>
            <p:sp>
              <p:nvSpPr>
                <p:cNvPr id="412" name="Rectangle 411">
                  <a:extLst>
                    <a:ext uri="{FF2B5EF4-FFF2-40B4-BE49-F238E27FC236}">
                      <a16:creationId xmlns:a16="http://schemas.microsoft.com/office/drawing/2014/main" id="{EEAB143F-B358-4C5A-B540-5C1142700229}"/>
                    </a:ext>
                  </a:extLst>
                </p:cNvPr>
                <p:cNvSpPr/>
                <p:nvPr/>
              </p:nvSpPr>
              <p:spPr>
                <a:xfrm>
                  <a:off x="7698676" y="2304728"/>
                  <a:ext cx="559076" cy="3038279"/>
                </a:xfrm>
                <a:prstGeom prst="rect">
                  <a:avLst/>
                </a:prstGeom>
                <a:solidFill>
                  <a:schemeClr val="accent1"/>
                </a:solidFill>
                <a:effectLst>
                  <a:softEdge rad="0"/>
                </a:effectLst>
                <a:scene3d>
                  <a:camera prst="isometricRightUp"/>
                  <a:lightRig rig="freezing" dir="t"/>
                </a:scene3d>
                <a:sp3d prstMaterial="translucentPowder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7200"/>
                </a:p>
              </p:txBody>
            </p:sp>
          </p:grpSp>
          <p:grpSp>
            <p:nvGrpSpPr>
              <p:cNvPr id="324" name="Group 323">
                <a:extLst>
                  <a:ext uri="{FF2B5EF4-FFF2-40B4-BE49-F238E27FC236}">
                    <a16:creationId xmlns:a16="http://schemas.microsoft.com/office/drawing/2014/main" id="{8E5DE740-11F2-4988-B7CD-8020D51F5EBE}"/>
                  </a:ext>
                </a:extLst>
              </p:cNvPr>
              <p:cNvGrpSpPr/>
              <p:nvPr/>
            </p:nvGrpSpPr>
            <p:grpSpPr>
              <a:xfrm>
                <a:off x="7140801" y="583714"/>
                <a:ext cx="2960734" cy="3946089"/>
                <a:chOff x="3924694" y="215171"/>
                <a:chExt cx="4100330" cy="5847806"/>
              </a:xfrm>
            </p:grpSpPr>
            <p:grpSp>
              <p:nvGrpSpPr>
                <p:cNvPr id="350" name="Group 349">
                  <a:extLst>
                    <a:ext uri="{FF2B5EF4-FFF2-40B4-BE49-F238E27FC236}">
                      <a16:creationId xmlns:a16="http://schemas.microsoft.com/office/drawing/2014/main" id="{F5FB141D-26E7-4CE4-A2B6-6A02D2A227BD}"/>
                    </a:ext>
                  </a:extLst>
                </p:cNvPr>
                <p:cNvGrpSpPr/>
                <p:nvPr/>
              </p:nvGrpSpPr>
              <p:grpSpPr>
                <a:xfrm>
                  <a:off x="3924694" y="2253871"/>
                  <a:ext cx="4100330" cy="3068956"/>
                  <a:chOff x="7322790" y="3552569"/>
                  <a:chExt cx="4100330" cy="3068956"/>
                </a:xfrm>
                <a:scene3d>
                  <a:camera prst="isometricLeftDown"/>
                  <a:lightRig rig="threePt" dir="t"/>
                </a:scene3d>
              </p:grpSpPr>
              <p:sp>
                <p:nvSpPr>
                  <p:cNvPr id="353" name="Rectangle 352">
                    <a:extLst>
                      <a:ext uri="{FF2B5EF4-FFF2-40B4-BE49-F238E27FC236}">
                        <a16:creationId xmlns:a16="http://schemas.microsoft.com/office/drawing/2014/main" id="{270BCFCD-DF7D-48D4-8C9E-CCFC3F2F86D5}"/>
                      </a:ext>
                    </a:extLst>
                  </p:cNvPr>
                  <p:cNvSpPr/>
                  <p:nvPr/>
                </p:nvSpPr>
                <p:spPr>
                  <a:xfrm>
                    <a:off x="7322790" y="3552570"/>
                    <a:ext cx="4091940" cy="3068955"/>
                  </a:xfrm>
                  <a:prstGeom prst="rect">
                    <a:avLst/>
                  </a:prstGeom>
                  <a:solidFill>
                    <a:schemeClr val="tx1">
                      <a:alpha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pic>
                <p:nvPicPr>
                  <p:cNvPr id="354" name="Picture 6">
                    <a:extLst>
                      <a:ext uri="{FF2B5EF4-FFF2-40B4-BE49-F238E27FC236}">
                        <a16:creationId xmlns:a16="http://schemas.microsoft.com/office/drawing/2014/main" id="{A7385262-7DF1-40E7-8C58-E71246AA7457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47">
                    <a:extLst>
                      <a:ext uri="{BEBA8EAE-BF5A-486C-A8C5-ECC9F3942E4B}">
                        <a14:imgProps xmlns:a14="http://schemas.microsoft.com/office/drawing/2010/main">
                          <a14:imgLayer r:embed="rId48">
                            <a14:imgEffect>
                              <a14:backgroundRemoval t="1167" b="97667" l="625" r="97250">
                                <a14:foregroundMark x1="4250" y1="60167" x2="3875" y2="89667"/>
                                <a14:foregroundMark x1="3875" y1="89667" x2="9375" y2="82167"/>
                                <a14:foregroundMark x1="9375" y1="82167" x2="9875" y2="93000"/>
                                <a14:foregroundMark x1="9875" y1="93000" x2="19375" y2="95333"/>
                                <a14:foregroundMark x1="19375" y1="95333" x2="23000" y2="95333"/>
                                <a14:foregroundMark x1="67125" y1="28500" x2="72875" y2="1333"/>
                                <a14:foregroundMark x1="77000" y1="14333" x2="81500" y2="23667"/>
                                <a14:foregroundMark x1="81500" y1="23667" x2="82000" y2="29167"/>
                                <a14:foregroundMark x1="73848" y1="43500" x2="73625" y2="46500"/>
                                <a14:foregroundMark x1="74074" y1="40466" x2="73997" y2="41500"/>
                                <a14:foregroundMark x1="75250" y1="24667" x2="74196" y2="38825"/>
                                <a14:foregroundMark x1="73625" y1="46500" x2="70997" y2="41455"/>
                                <a14:foregroundMark x1="95875" y1="23000" x2="97250" y2="33500"/>
                                <a14:foregroundMark x1="97250" y1="33500" x2="96500" y2="34000"/>
                                <a14:foregroundMark x1="52000" y1="21167" x2="52125" y2="29833"/>
                                <a14:foregroundMark x1="76750" y1="54500" x2="81375" y2="54500"/>
                                <a14:foregroundMark x1="70601" y1="30813" x2="69250" y2="22667"/>
                                <a14:foregroundMark x1="63625" y1="20667" x2="66125" y2="24167"/>
                                <a14:foregroundMark x1="81625" y1="35167" x2="81125" y2="29000"/>
                                <a14:foregroundMark x1="74500" y1="25500" x2="80875" y2="27500"/>
                                <a14:foregroundMark x1="4250" y1="60000" x2="2000" y2="97833"/>
                                <a14:foregroundMark x1="2000" y1="97833" x2="2375" y2="97000"/>
                                <a14:foregroundMark x1="52375" y1="28833" x2="52625" y2="32000"/>
                                <a14:foregroundMark x1="53375" y1="45667" x2="53375" y2="52000"/>
                                <a14:foregroundMark x1="55000" y1="48833" x2="54500" y2="52333"/>
                                <a14:foregroundMark x1="53875" y1="47500" x2="53125" y2="52167"/>
                                <a14:foregroundMark x1="52375" y1="46833" x2="52000" y2="54500"/>
                                <a14:foregroundMark x1="53125" y1="51000" x2="55875" y2="53667"/>
                                <a14:foregroundMark x1="52625" y1="45500" x2="52625" y2="44500"/>
                                <a14:foregroundMark x1="70625" y1="56167" x2="70375" y2="59500"/>
                                <a14:foregroundMark x1="69625" y1="56500" x2="69250" y2="59667"/>
                                <a14:foregroundMark x1="625" y1="29667" x2="6125" y2="32000"/>
                                <a14:foregroundMark x1="5000" y1="58000" x2="3000" y2="68667"/>
                                <a14:foregroundMark x1="6625" y1="74833" x2="12500" y2="81000"/>
                                <a14:foregroundMark x1="1250" y1="28333" x2="2500" y2="28833"/>
                                <a14:foregroundMark x1="28750" y1="45333" x2="25750" y2="34500"/>
                                <a14:foregroundMark x1="25750" y1="34500" x2="19375" y2="46167"/>
                                <a14:foregroundMark x1="69625" y1="42167" x2="68875" y2="37500"/>
                                <a14:backgroundMark x1="2250" y1="5000" x2="3875" y2="18333"/>
                                <a14:backgroundMark x1="3875" y1="18333" x2="8500" y2="28167"/>
                                <a14:backgroundMark x1="8500" y1="28167" x2="3500" y2="36667"/>
                                <a14:backgroundMark x1="3500" y1="36667" x2="1875" y2="47167"/>
                                <a14:backgroundMark x1="1875" y1="47167" x2="9625" y2="44833"/>
                                <a14:backgroundMark x1="9625" y1="44833" x2="10375" y2="68833"/>
                                <a14:backgroundMark x1="10375" y1="68833" x2="19375" y2="27000"/>
                                <a14:backgroundMark x1="19375" y1="27000" x2="25500" y2="20167"/>
                                <a14:backgroundMark x1="25500" y1="20167" x2="27625" y2="30667"/>
                                <a14:backgroundMark x1="27625" y1="30667" x2="28000" y2="5167"/>
                                <a14:backgroundMark x1="69500" y1="31167" x2="71375" y2="41333"/>
                                <a14:backgroundMark x1="71250" y1="41500" x2="71250" y2="43500"/>
                              </a14:backgroundRemoval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7331180" y="3552569"/>
                    <a:ext cx="4091940" cy="3068955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  <p:sp>
              <p:nvSpPr>
                <p:cNvPr id="351" name="Rectangle 350">
                  <a:extLst>
                    <a:ext uri="{FF2B5EF4-FFF2-40B4-BE49-F238E27FC236}">
                      <a16:creationId xmlns:a16="http://schemas.microsoft.com/office/drawing/2014/main" id="{214CE93D-686F-4082-B003-7685FF93EBBE}"/>
                    </a:ext>
                  </a:extLst>
                </p:cNvPr>
                <p:cNvSpPr/>
                <p:nvPr/>
              </p:nvSpPr>
              <p:spPr>
                <a:xfrm>
                  <a:off x="5910631" y="215171"/>
                  <a:ext cx="559076" cy="4373918"/>
                </a:xfrm>
                <a:prstGeom prst="rect">
                  <a:avLst/>
                </a:prstGeom>
                <a:solidFill>
                  <a:schemeClr val="accent1"/>
                </a:solidFill>
                <a:effectLst>
                  <a:softEdge rad="0"/>
                </a:effectLst>
                <a:scene3d>
                  <a:camera prst="isometricTopUp"/>
                  <a:lightRig rig="freezing" dir="t"/>
                </a:scene3d>
                <a:sp3d prstMaterial="translucentPowder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7200"/>
                </a:p>
              </p:txBody>
            </p:sp>
            <p:sp>
              <p:nvSpPr>
                <p:cNvPr id="352" name="Rectangle 351">
                  <a:extLst>
                    <a:ext uri="{FF2B5EF4-FFF2-40B4-BE49-F238E27FC236}">
                      <a16:creationId xmlns:a16="http://schemas.microsoft.com/office/drawing/2014/main" id="{AA77CF8A-A953-4F90-BD59-A7AC3E1AF300}"/>
                    </a:ext>
                  </a:extLst>
                </p:cNvPr>
                <p:cNvSpPr/>
                <p:nvPr/>
              </p:nvSpPr>
              <p:spPr>
                <a:xfrm>
                  <a:off x="7342950" y="3024700"/>
                  <a:ext cx="559076" cy="3038277"/>
                </a:xfrm>
                <a:prstGeom prst="rect">
                  <a:avLst/>
                </a:prstGeom>
                <a:solidFill>
                  <a:schemeClr val="accent1"/>
                </a:solidFill>
                <a:effectLst>
                  <a:softEdge rad="0"/>
                </a:effectLst>
                <a:scene3d>
                  <a:camera prst="isometricRightUp"/>
                  <a:lightRig rig="freezing" dir="t"/>
                </a:scene3d>
                <a:sp3d prstMaterial="translucentPowder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7200"/>
                </a:p>
              </p:txBody>
            </p:sp>
          </p:grpSp>
          <p:grpSp>
            <p:nvGrpSpPr>
              <p:cNvPr id="325" name="Group 324">
                <a:extLst>
                  <a:ext uri="{FF2B5EF4-FFF2-40B4-BE49-F238E27FC236}">
                    <a16:creationId xmlns:a16="http://schemas.microsoft.com/office/drawing/2014/main" id="{B6F6A2E7-1394-4C60-B4CC-31B7C8F3D429}"/>
                  </a:ext>
                </a:extLst>
              </p:cNvPr>
              <p:cNvGrpSpPr/>
              <p:nvPr/>
            </p:nvGrpSpPr>
            <p:grpSpPr>
              <a:xfrm>
                <a:off x="6813301" y="1025685"/>
                <a:ext cx="2682250" cy="3588844"/>
                <a:chOff x="3180844" y="650156"/>
                <a:chExt cx="4100331" cy="5870584"/>
              </a:xfrm>
            </p:grpSpPr>
            <p:grpSp>
              <p:nvGrpSpPr>
                <p:cNvPr id="332" name="Group 331">
                  <a:extLst>
                    <a:ext uri="{FF2B5EF4-FFF2-40B4-BE49-F238E27FC236}">
                      <a16:creationId xmlns:a16="http://schemas.microsoft.com/office/drawing/2014/main" id="{65060A9E-3E08-4ADD-85FC-6D67C609321D}"/>
                    </a:ext>
                  </a:extLst>
                </p:cNvPr>
                <p:cNvGrpSpPr/>
                <p:nvPr/>
              </p:nvGrpSpPr>
              <p:grpSpPr>
                <a:xfrm>
                  <a:off x="3180844" y="2703771"/>
                  <a:ext cx="4100331" cy="3068955"/>
                  <a:chOff x="2892560" y="1370179"/>
                  <a:chExt cx="4100331" cy="3068955"/>
                </a:xfrm>
                <a:scene3d>
                  <a:camera prst="isometricLeftDown"/>
                  <a:lightRig rig="threePt" dir="t"/>
                </a:scene3d>
              </p:grpSpPr>
              <p:sp>
                <p:nvSpPr>
                  <p:cNvPr id="336" name="Rectangle 335">
                    <a:extLst>
                      <a:ext uri="{FF2B5EF4-FFF2-40B4-BE49-F238E27FC236}">
                        <a16:creationId xmlns:a16="http://schemas.microsoft.com/office/drawing/2014/main" id="{E121C1D6-AE95-4AC3-ACC5-FB06933709D4}"/>
                      </a:ext>
                    </a:extLst>
                  </p:cNvPr>
                  <p:cNvSpPr/>
                  <p:nvPr/>
                </p:nvSpPr>
                <p:spPr>
                  <a:xfrm>
                    <a:off x="2900951" y="1370179"/>
                    <a:ext cx="4091940" cy="3068955"/>
                  </a:xfrm>
                  <a:prstGeom prst="rect">
                    <a:avLst/>
                  </a:prstGeom>
                  <a:solidFill>
                    <a:schemeClr val="tx1">
                      <a:alpha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pic>
                <p:nvPicPr>
                  <p:cNvPr id="345" name="Picture 4">
                    <a:extLst>
                      <a:ext uri="{FF2B5EF4-FFF2-40B4-BE49-F238E27FC236}">
                        <a16:creationId xmlns:a16="http://schemas.microsoft.com/office/drawing/2014/main" id="{EC41B3F2-05B3-4F81-BC72-63B5219E8DBA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49">
                    <a:extLst>
                      <a:ext uri="{BEBA8EAE-BF5A-486C-A8C5-ECC9F3942E4B}">
                        <a14:imgProps xmlns:a14="http://schemas.microsoft.com/office/drawing/2010/main">
                          <a14:imgLayer r:embed="rId50">
                            <a14:imgEffect>
                              <a14:backgroundRemoval t="4000" b="99667" l="10000" r="99375">
                                <a14:foregroundMark x1="70625" y1="90333" x2="81500" y2="75167"/>
                                <a14:foregroundMark x1="81500" y1="75167" x2="89125" y2="73333"/>
                                <a14:foregroundMark x1="89125" y1="73333" x2="96625" y2="93167"/>
                                <a14:foregroundMark x1="69750" y1="74167" x2="69500" y2="87833"/>
                                <a14:foregroundMark x1="69500" y1="87833" x2="77250" y2="93000"/>
                                <a14:foregroundMark x1="77250" y1="93000" x2="86500" y2="83333"/>
                                <a14:foregroundMark x1="98500" y1="98833" x2="94750" y2="85333"/>
                                <a14:foregroundMark x1="79375" y1="71500" x2="73625" y2="87667"/>
                                <a14:foregroundMark x1="68125" y1="99333" x2="79750" y2="99833"/>
                                <a14:foregroundMark x1="78875" y1="71667" x2="86000" y2="76500"/>
                                <a14:foregroundMark x1="86000" y1="76500" x2="87250" y2="78333"/>
                                <a14:foregroundMark x1="68000" y1="30667" x2="68750" y2="29333"/>
                                <a14:foregroundMark x1="74125" y1="34000" x2="71500" y2="37167"/>
                                <a14:foregroundMark x1="73625" y1="33500" x2="75500" y2="28667"/>
                                <a14:foregroundMark x1="74000" y1="33333" x2="75125" y2="27833"/>
                                <a14:foregroundMark x1="69125" y1="14667" x2="76375" y2="10500"/>
                                <a14:foregroundMark x1="76375" y1="10500" x2="80375" y2="14333"/>
                                <a14:foregroundMark x1="52375" y1="31667" x2="51750" y2="53833"/>
                                <a14:foregroundMark x1="51750" y1="53833" x2="54250" y2="43333"/>
                                <a14:foregroundMark x1="54250" y1="43333" x2="53500" y2="33000"/>
                                <a14:foregroundMark x1="53500" y1="33000" x2="53500" y2="32667"/>
                                <a14:foregroundMark x1="37500" y1="73833" x2="34500" y2="96333"/>
                                <a14:foregroundMark x1="34500" y1="96333" x2="38375" y2="87333"/>
                                <a14:foregroundMark x1="38375" y1="87333" x2="37125" y2="74667"/>
                                <a14:foregroundMark x1="98875" y1="54833" x2="99375" y2="36833"/>
                                <a14:foregroundMark x1="84875" y1="1667" x2="84875" y2="12000"/>
                                <a14:foregroundMark x1="84875" y1="12000" x2="85500" y2="4000"/>
                                <a14:foregroundMark x1="85375" y1="14667" x2="85375" y2="23333"/>
                                <a14:foregroundMark x1="52500" y1="28500" x2="52125" y2="31333"/>
                                <a14:foregroundMark x1="53125" y1="58667" x2="52750" y2="60667"/>
                                <a14:foregroundMark x1="83875" y1="41333" x2="83125" y2="38000"/>
                                <a14:foregroundMark x1="83750" y1="38000" x2="82375" y2="33833"/>
                                <a14:foregroundMark x1="99125" y1="34833" x2="99125" y2="33000"/>
                                <a14:backgroundMark x1="87244" y1="78340" x2="87583" y2="78695"/>
                              </a14:backgroundRemoval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2892560" y="1370179"/>
                    <a:ext cx="4091940" cy="3068955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  <p:sp>
              <p:nvSpPr>
                <p:cNvPr id="333" name="Rectangle 332">
                  <a:extLst>
                    <a:ext uri="{FF2B5EF4-FFF2-40B4-BE49-F238E27FC236}">
                      <a16:creationId xmlns:a16="http://schemas.microsoft.com/office/drawing/2014/main" id="{95BD11B9-C665-4007-A762-DBB37EADFE5D}"/>
                    </a:ext>
                  </a:extLst>
                </p:cNvPr>
                <p:cNvSpPr/>
                <p:nvPr/>
              </p:nvSpPr>
              <p:spPr>
                <a:xfrm>
                  <a:off x="6612341" y="3482460"/>
                  <a:ext cx="559076" cy="3038280"/>
                </a:xfrm>
                <a:prstGeom prst="rect">
                  <a:avLst/>
                </a:prstGeom>
                <a:solidFill>
                  <a:schemeClr val="accent1"/>
                </a:solidFill>
                <a:effectLst>
                  <a:softEdge rad="0"/>
                </a:effectLst>
                <a:scene3d>
                  <a:camera prst="isometricRightUp"/>
                  <a:lightRig rig="freezing" dir="t"/>
                </a:scene3d>
                <a:sp3d prstMaterial="translucentPowder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7200"/>
                </a:p>
              </p:txBody>
            </p:sp>
            <p:sp>
              <p:nvSpPr>
                <p:cNvPr id="335" name="Rectangle 334">
                  <a:extLst>
                    <a:ext uri="{FF2B5EF4-FFF2-40B4-BE49-F238E27FC236}">
                      <a16:creationId xmlns:a16="http://schemas.microsoft.com/office/drawing/2014/main" id="{1C94162B-9390-4F12-8B20-77F1FE93BF29}"/>
                    </a:ext>
                  </a:extLst>
                </p:cNvPr>
                <p:cNvSpPr/>
                <p:nvPr/>
              </p:nvSpPr>
              <p:spPr>
                <a:xfrm>
                  <a:off x="5177544" y="650156"/>
                  <a:ext cx="559074" cy="4438763"/>
                </a:xfrm>
                <a:prstGeom prst="rect">
                  <a:avLst/>
                </a:prstGeom>
                <a:solidFill>
                  <a:schemeClr val="accent1"/>
                </a:solidFill>
                <a:effectLst>
                  <a:softEdge rad="0"/>
                </a:effectLst>
                <a:scene3d>
                  <a:camera prst="isometricTopUp"/>
                  <a:lightRig rig="freezing" dir="t"/>
                </a:scene3d>
                <a:sp3d prstMaterial="translucentPowder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7200"/>
                </a:p>
              </p:txBody>
            </p:sp>
          </p:grpSp>
          <p:grpSp>
            <p:nvGrpSpPr>
              <p:cNvPr id="326" name="Group 325">
                <a:extLst>
                  <a:ext uri="{FF2B5EF4-FFF2-40B4-BE49-F238E27FC236}">
                    <a16:creationId xmlns:a16="http://schemas.microsoft.com/office/drawing/2014/main" id="{DF05B0AF-1F55-458D-AFC7-BA1EBCF8798E}"/>
                  </a:ext>
                </a:extLst>
              </p:cNvPr>
              <p:cNvGrpSpPr/>
              <p:nvPr/>
            </p:nvGrpSpPr>
            <p:grpSpPr>
              <a:xfrm>
                <a:off x="6498588" y="1415938"/>
                <a:ext cx="2499266" cy="3302133"/>
                <a:chOff x="2515551" y="1146139"/>
                <a:chExt cx="4096967" cy="5792303"/>
              </a:xfrm>
            </p:grpSpPr>
            <p:grpSp>
              <p:nvGrpSpPr>
                <p:cNvPr id="327" name="Group 326">
                  <a:extLst>
                    <a:ext uri="{FF2B5EF4-FFF2-40B4-BE49-F238E27FC236}">
                      <a16:creationId xmlns:a16="http://schemas.microsoft.com/office/drawing/2014/main" id="{F04CBE24-1EC1-4DD5-A252-3B3EC9B6D2C2}"/>
                    </a:ext>
                  </a:extLst>
                </p:cNvPr>
                <p:cNvGrpSpPr/>
                <p:nvPr/>
              </p:nvGrpSpPr>
              <p:grpSpPr>
                <a:xfrm>
                  <a:off x="2515551" y="3127240"/>
                  <a:ext cx="4096967" cy="3068955"/>
                  <a:chOff x="848911" y="3558594"/>
                  <a:chExt cx="4096967" cy="3068955"/>
                </a:xfrm>
                <a:scene3d>
                  <a:camera prst="isometricLeftDown"/>
                  <a:lightRig rig="threePt" dir="t"/>
                </a:scene3d>
              </p:grpSpPr>
              <p:sp>
                <p:nvSpPr>
                  <p:cNvPr id="330" name="Rectangle 329">
                    <a:extLst>
                      <a:ext uri="{FF2B5EF4-FFF2-40B4-BE49-F238E27FC236}">
                        <a16:creationId xmlns:a16="http://schemas.microsoft.com/office/drawing/2014/main" id="{AAF955B0-CA29-4CA3-B8EF-B91C1F5D594F}"/>
                      </a:ext>
                    </a:extLst>
                  </p:cNvPr>
                  <p:cNvSpPr/>
                  <p:nvPr/>
                </p:nvSpPr>
                <p:spPr>
                  <a:xfrm>
                    <a:off x="853938" y="3558594"/>
                    <a:ext cx="4091940" cy="3068955"/>
                  </a:xfrm>
                  <a:prstGeom prst="rect">
                    <a:avLst/>
                  </a:prstGeom>
                  <a:solidFill>
                    <a:schemeClr val="tx1">
                      <a:alpha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pic>
                <p:nvPicPr>
                  <p:cNvPr id="331" name="Picture 2">
                    <a:extLst>
                      <a:ext uri="{FF2B5EF4-FFF2-40B4-BE49-F238E27FC236}">
                        <a16:creationId xmlns:a16="http://schemas.microsoft.com/office/drawing/2014/main" id="{A16E5FFE-3627-4C23-B899-D42378B0FF5D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51">
                    <a:extLst>
                      <a:ext uri="{BEBA8EAE-BF5A-486C-A8C5-ECC9F3942E4B}">
                        <a14:imgProps xmlns:a14="http://schemas.microsoft.com/office/drawing/2010/main">
                          <a14:imgLayer r:embed="rId52">
                            <a14:imgEffect>
                              <a14:backgroundRemoval t="10000" b="99000" l="10000" r="97125">
                                <a14:foregroundMark x1="86750" y1="8000" x2="92875" y2="28667"/>
                                <a14:foregroundMark x1="92875" y1="28667" x2="92375" y2="32333"/>
                                <a14:foregroundMark x1="73000" y1="99000" x2="80375" y2="92667"/>
                                <a14:foregroundMark x1="80375" y1="92667" x2="89125" y2="95333"/>
                                <a14:foregroundMark x1="89125" y1="95333" x2="92500" y2="85000"/>
                                <a14:foregroundMark x1="92500" y1="85000" x2="92125" y2="82500"/>
                                <a14:foregroundMark x1="96125" y1="31167" x2="96500" y2="37500"/>
                                <a14:foregroundMark x1="91500" y1="41167" x2="93875" y2="56167"/>
                                <a14:foregroundMark x1="35500" y1="98833" x2="35500" y2="97500"/>
                                <a14:foregroundMark x1="34000" y1="97000" x2="37750" y2="99000"/>
                                <a14:foregroundMark x1="34375" y1="97333" x2="38250" y2="98167"/>
                                <a14:foregroundMark x1="92625" y1="37500" x2="95875" y2="37000"/>
                                <a14:foregroundMark x1="92625" y1="41333" x2="97125" y2="37333"/>
                                <a14:backgroundMark x1="78875" y1="51167" x2="71750" y2="60000"/>
                                <a14:backgroundMark x1="71750" y1="60000" x2="63125" y2="99500"/>
                                <a14:backgroundMark x1="93625" y1="68000" x2="95000" y2="74000"/>
                              </a14:backgroundRemoval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848911" y="3558594"/>
                    <a:ext cx="4091940" cy="3068955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  <p:sp>
              <p:nvSpPr>
                <p:cNvPr id="328" name="Rectangle 327">
                  <a:extLst>
                    <a:ext uri="{FF2B5EF4-FFF2-40B4-BE49-F238E27FC236}">
                      <a16:creationId xmlns:a16="http://schemas.microsoft.com/office/drawing/2014/main" id="{A195B8F5-4CC4-416B-A8C1-41475ED2FBA4}"/>
                    </a:ext>
                  </a:extLst>
                </p:cNvPr>
                <p:cNvSpPr/>
                <p:nvPr/>
              </p:nvSpPr>
              <p:spPr>
                <a:xfrm>
                  <a:off x="4487360" y="1146139"/>
                  <a:ext cx="538463" cy="4270251"/>
                </a:xfrm>
                <a:prstGeom prst="rect">
                  <a:avLst/>
                </a:prstGeom>
                <a:solidFill>
                  <a:schemeClr val="accent1"/>
                </a:solidFill>
                <a:effectLst>
                  <a:softEdge rad="0"/>
                </a:effectLst>
                <a:scene3d>
                  <a:camera prst="isometricTopUp"/>
                  <a:lightRig rig="freezing" dir="t"/>
                </a:scene3d>
                <a:sp3d prstMaterial="translucentPowder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7200"/>
                </a:p>
              </p:txBody>
            </p:sp>
            <p:sp>
              <p:nvSpPr>
                <p:cNvPr id="329" name="Rectangle 328">
                  <a:extLst>
                    <a:ext uri="{FF2B5EF4-FFF2-40B4-BE49-F238E27FC236}">
                      <a16:creationId xmlns:a16="http://schemas.microsoft.com/office/drawing/2014/main" id="{C9F01591-780F-4B69-9ED1-63730DA69C36}"/>
                    </a:ext>
                  </a:extLst>
                </p:cNvPr>
                <p:cNvSpPr/>
                <p:nvPr/>
              </p:nvSpPr>
              <p:spPr>
                <a:xfrm>
                  <a:off x="5938569" y="3869487"/>
                  <a:ext cx="559076" cy="3068955"/>
                </a:xfrm>
                <a:prstGeom prst="rect">
                  <a:avLst/>
                </a:prstGeom>
                <a:solidFill>
                  <a:schemeClr val="accent1"/>
                </a:solidFill>
                <a:effectLst>
                  <a:softEdge rad="0"/>
                </a:effectLst>
                <a:scene3d>
                  <a:camera prst="isometricRightUp"/>
                  <a:lightRig rig="freezing" dir="t"/>
                </a:scene3d>
                <a:sp3d prstMaterial="translucentPowder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7200"/>
                </a:p>
              </p:txBody>
            </p:sp>
          </p:grpSp>
        </p:grpSp>
        <p:pic>
          <p:nvPicPr>
            <p:cNvPr id="314" name="Picture 38" descr="A picture containing building, place of worship&#10;&#10;Description automatically generated">
              <a:extLst>
                <a:ext uri="{FF2B5EF4-FFF2-40B4-BE49-F238E27FC236}">
                  <a16:creationId xmlns:a16="http://schemas.microsoft.com/office/drawing/2014/main" id="{23FAC265-E2C8-43E2-AB76-E7841DE89785}"/>
                </a:ext>
              </a:extLst>
            </p:cNvPr>
            <p:cNvPicPr>
              <a:picLocks noChangeAspect="1"/>
            </p:cNvPicPr>
            <p:nvPr/>
          </p:nvPicPr>
          <p:blipFill>
            <a:blip r:embed="rId5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635401" y="8634206"/>
              <a:ext cx="1489186" cy="1124721"/>
            </a:xfrm>
            <a:prstGeom prst="rect">
              <a:avLst/>
            </a:prstGeom>
            <a:ln w="76200">
              <a:solidFill>
                <a:srgbClr val="C00000"/>
              </a:solidFill>
            </a:ln>
          </p:spPr>
        </p:pic>
        <p:cxnSp>
          <p:nvCxnSpPr>
            <p:cNvPr id="315" name="Straight Connector 314">
              <a:extLst>
                <a:ext uri="{FF2B5EF4-FFF2-40B4-BE49-F238E27FC236}">
                  <a16:creationId xmlns:a16="http://schemas.microsoft.com/office/drawing/2014/main" id="{1E0C2275-D5C0-4FAA-B6D8-0AD4636BAEE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1488958" y="8582677"/>
              <a:ext cx="1107289" cy="459049"/>
            </a:xfrm>
            <a:prstGeom prst="line">
              <a:avLst/>
            </a:prstGeom>
            <a:ln w="38100">
              <a:prstDash val="sysDash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16" name="Straight Connector 315">
              <a:extLst>
                <a:ext uri="{FF2B5EF4-FFF2-40B4-BE49-F238E27FC236}">
                  <a16:creationId xmlns:a16="http://schemas.microsoft.com/office/drawing/2014/main" id="{21DE1CE6-1FAB-4A63-9C4A-6FE69BD25270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1448656" y="9529592"/>
              <a:ext cx="1170124" cy="319532"/>
            </a:xfrm>
            <a:prstGeom prst="line">
              <a:avLst/>
            </a:prstGeom>
            <a:ln w="38100">
              <a:prstDash val="sysDash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grpSp>
          <p:nvGrpSpPr>
            <p:cNvPr id="317" name="Group 316">
              <a:extLst>
                <a:ext uri="{FF2B5EF4-FFF2-40B4-BE49-F238E27FC236}">
                  <a16:creationId xmlns:a16="http://schemas.microsoft.com/office/drawing/2014/main" id="{E55DF466-A348-436D-8291-BA748C5D4C33}"/>
                </a:ext>
              </a:extLst>
            </p:cNvPr>
            <p:cNvGrpSpPr/>
            <p:nvPr/>
          </p:nvGrpSpPr>
          <p:grpSpPr>
            <a:xfrm>
              <a:off x="10500427" y="8697845"/>
              <a:ext cx="1113804" cy="1061081"/>
              <a:chOff x="8947891" y="10712522"/>
              <a:chExt cx="1147725" cy="1109656"/>
            </a:xfrm>
          </p:grpSpPr>
          <p:sp>
            <p:nvSpPr>
              <p:cNvPr id="318" name="Rectangle 317">
                <a:extLst>
                  <a:ext uri="{FF2B5EF4-FFF2-40B4-BE49-F238E27FC236}">
                    <a16:creationId xmlns:a16="http://schemas.microsoft.com/office/drawing/2014/main" id="{800EB710-22F4-4C49-B9AB-D524BEB1501F}"/>
                  </a:ext>
                </a:extLst>
              </p:cNvPr>
              <p:cNvSpPr/>
              <p:nvPr/>
            </p:nvSpPr>
            <p:spPr>
              <a:xfrm>
                <a:off x="9224053" y="10837036"/>
                <a:ext cx="871563" cy="646047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 w="28575">
                <a:solidFill>
                  <a:schemeClr val="tx1"/>
                </a:solidFill>
              </a:ln>
              <a:scene3d>
                <a:camera prst="isometricLeftDown"/>
                <a:lightRig rig="threePt" dir="t"/>
              </a:scene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319" name="Straight Connector 318">
                <a:extLst>
                  <a:ext uri="{FF2B5EF4-FFF2-40B4-BE49-F238E27FC236}">
                    <a16:creationId xmlns:a16="http://schemas.microsoft.com/office/drawing/2014/main" id="{E3A6AA7E-7E86-4760-B7EB-BE47BBCAF8D9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8955761" y="11086889"/>
                <a:ext cx="1007870" cy="73528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0" name="Straight Connector 319">
                <a:extLst>
                  <a:ext uri="{FF2B5EF4-FFF2-40B4-BE49-F238E27FC236}">
                    <a16:creationId xmlns:a16="http://schemas.microsoft.com/office/drawing/2014/main" id="{EA3EEB73-630E-4DBC-8727-F68435C6350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8947891" y="11609248"/>
                <a:ext cx="1031753" cy="21293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1" name="Straight Connector 320">
                <a:extLst>
                  <a:ext uri="{FF2B5EF4-FFF2-40B4-BE49-F238E27FC236}">
                    <a16:creationId xmlns:a16="http://schemas.microsoft.com/office/drawing/2014/main" id="{000060F9-06E8-4EA7-A838-30E575568E2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8953412" y="10712522"/>
                <a:ext cx="394000" cy="110965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2" name="Straight Connector 321">
                <a:extLst>
                  <a:ext uri="{FF2B5EF4-FFF2-40B4-BE49-F238E27FC236}">
                    <a16:creationId xmlns:a16="http://schemas.microsoft.com/office/drawing/2014/main" id="{EC417075-B7F9-4C7D-A30B-BC7B5D8E059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8955761" y="11233345"/>
                <a:ext cx="391649" cy="588833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34" name="TextBox 433">
            <a:extLst>
              <a:ext uri="{FF2B5EF4-FFF2-40B4-BE49-F238E27FC236}">
                <a16:creationId xmlns:a16="http://schemas.microsoft.com/office/drawing/2014/main" id="{FEDF79A4-976B-46CE-B0CF-728DC73F60DA}"/>
              </a:ext>
            </a:extLst>
          </p:cNvPr>
          <p:cNvSpPr txBox="1"/>
          <p:nvPr/>
        </p:nvSpPr>
        <p:spPr>
          <a:xfrm>
            <a:off x="11740519" y="14519157"/>
            <a:ext cx="913921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2.  Implicit-Explicit Training strategy</a:t>
            </a:r>
          </a:p>
          <a:p>
            <a:endParaRPr lang="en-GB" sz="280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2" name="TextBox 611">
                <a:extLst>
                  <a:ext uri="{FF2B5EF4-FFF2-40B4-BE49-F238E27FC236}">
                    <a16:creationId xmlns:a16="http://schemas.microsoft.com/office/drawing/2014/main" id="{256CF710-8E38-4B72-875F-6EF93D89D01B}"/>
                  </a:ext>
                </a:extLst>
              </p:cNvPr>
              <p:cNvSpPr txBox="1"/>
              <p:nvPr/>
            </p:nvSpPr>
            <p:spPr>
              <a:xfrm>
                <a:off x="15843875" y="8312175"/>
                <a:ext cx="461339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</m:oMath>
                  </m:oMathPara>
                </a14:m>
                <a:endParaRPr lang="en-GB" sz="2400"/>
              </a:p>
            </p:txBody>
          </p:sp>
        </mc:Choice>
        <mc:Fallback xmlns="">
          <p:sp>
            <p:nvSpPr>
              <p:cNvPr id="612" name="TextBox 611">
                <a:extLst>
                  <a:ext uri="{FF2B5EF4-FFF2-40B4-BE49-F238E27FC236}">
                    <a16:creationId xmlns:a16="http://schemas.microsoft.com/office/drawing/2014/main" id="{256CF710-8E38-4B72-875F-6EF93D89D0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43875" y="8312175"/>
                <a:ext cx="461339" cy="461665"/>
              </a:xfrm>
              <a:prstGeom prst="rect">
                <a:avLst/>
              </a:prstGeom>
              <a:blipFill>
                <a:blip r:embed="rId54"/>
                <a:stretch>
                  <a:fillRect l="-3947" r="-1316" b="-1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3" name="TextBox 612">
                <a:extLst>
                  <a:ext uri="{FF2B5EF4-FFF2-40B4-BE49-F238E27FC236}">
                    <a16:creationId xmlns:a16="http://schemas.microsoft.com/office/drawing/2014/main" id="{8FF35820-AD42-4007-90E6-83B3E84FB706}"/>
                  </a:ext>
                </a:extLst>
              </p:cNvPr>
              <p:cNvSpPr txBox="1"/>
              <p:nvPr/>
            </p:nvSpPr>
            <p:spPr>
              <a:xfrm>
                <a:off x="11701770" y="15066668"/>
                <a:ext cx="9982057" cy="230832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>
                    <a:solidFill>
                      <a:srgbClr val="000000"/>
                    </a:solidFill>
                  </a:rPr>
                  <a:t>To model a</a:t>
                </a:r>
                <a:r>
                  <a:rPr lang="en-GB" sz="2400" b="0" i="0" u="none" strike="noStrike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lpha transparency and coefficients</a:t>
                </a:r>
                <a:r>
                  <a:rPr lang="en-GB" sz="2400">
                    <a:solidFill>
                      <a:srgbClr val="000000"/>
                    </a:solidFill>
                  </a:rPr>
                  <a:t>  </a:t>
                </a:r>
                <a:r>
                  <a:rPr lang="en-GB" sz="2400" b="0" i="0" u="none" strike="noStrike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(</a:t>
                </a:r>
                <a14:m>
                  <m:oMath xmlns:m="http://schemas.openxmlformats.org/officeDocument/2006/math">
                    <m:r>
                      <a:rPr lang="en-GB" sz="2400" b="0" i="1" u="none" strike="noStrike" dirty="0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sz="2400" b="0" i="1" u="none" strike="noStrike" baseline="-25000" dirty="0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r>
                  <a:rPr lang="en-GB" sz="2400" b="0" i="0" u="none" strike="noStrike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en-GB" sz="2400" b="0" i="1" u="none" strike="noStrike" dirty="0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sz="2400" b="0" i="1" u="none" strike="noStrike" baseline="-25000" dirty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</a:rPr>
                      <m:t>2</m:t>
                    </m:r>
                  </m:oMath>
                </a14:m>
                <a:r>
                  <a:rPr lang="en-GB" sz="2400" b="0" i="0" u="none" strike="noStrike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, ..., </a:t>
                </a:r>
                <a14:m>
                  <m:oMath xmlns:m="http://schemas.openxmlformats.org/officeDocument/2006/math">
                    <m:r>
                      <a:rPr lang="en-GB" sz="2400" b="0" i="1" u="none" strike="noStrike" dirty="0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sz="2400" b="0" i="1" u="none" strike="noStrike" baseline="-25000" dirty="0" err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GB" sz="2400">
                    <a:solidFill>
                      <a:srgbClr val="000000"/>
                    </a:solidFill>
                  </a:rPr>
                  <a:t>), we use a 6-layer multilayer perceptron (MLP). And to model the view-dependent basis functions (h</a:t>
                </a:r>
                <a14:m>
                  <m:oMath xmlns:m="http://schemas.openxmlformats.org/officeDocument/2006/math">
                    <m:r>
                      <a:rPr lang="en-GB" sz="2400" i="1" baseline="-25000" dirty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r>
                  <a:rPr lang="en-GB" sz="2400">
                    <a:solidFill>
                      <a:srgbClr val="000000"/>
                    </a:solidFill>
                  </a:rPr>
                  <a:t>, h</a:t>
                </a:r>
                <a14:m>
                  <m:oMath xmlns:m="http://schemas.openxmlformats.org/officeDocument/2006/math">
                    <m:r>
                      <a:rPr lang="en-GB" sz="2400" i="1" baseline="-25000" dirty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2</m:t>
                    </m:r>
                  </m:oMath>
                </a14:m>
                <a:r>
                  <a:rPr lang="en-GB" sz="2400">
                    <a:solidFill>
                      <a:srgbClr val="000000"/>
                    </a:solidFill>
                  </a:rPr>
                  <a:t>, ..., h</a:t>
                </a:r>
                <a14:m>
                  <m:oMath xmlns:m="http://schemas.openxmlformats.org/officeDocument/2006/math">
                    <m:r>
                      <a:rPr lang="en-GB" sz="2400" i="1" baseline="-25000" dirty="0" err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GB" sz="2400">
                    <a:solidFill>
                      <a:srgbClr val="000000"/>
                    </a:solidFill>
                  </a:rPr>
                  <a:t>), we use a smaller 3-layer MLP</a:t>
                </a:r>
                <a:r>
                  <a:rPr lang="en-GB" sz="2400" b="0" i="0" u="none" strike="noStrike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. We optimize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400" b="0" i="1" u="none" strike="noStrike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b="0" i="1" u="none" strike="noStrike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US" sz="2400" b="0" i="1" u="none" strike="noStrike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400" b="0" i="0" u="none" strike="noStrike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explicitly as a learnable variable. This is key to recovering fine detail.</a:t>
                </a:r>
              </a:p>
              <a:p>
                <a:r>
                  <a:rPr lang="en-GB" sz="2400" b="0" i="0" u="none" strike="noStrike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lang="en-GB" sz="2400"/>
              </a:p>
            </p:txBody>
          </p:sp>
        </mc:Choice>
        <mc:Fallback xmlns="">
          <p:sp>
            <p:nvSpPr>
              <p:cNvPr id="613" name="TextBox 612">
                <a:extLst>
                  <a:ext uri="{FF2B5EF4-FFF2-40B4-BE49-F238E27FC236}">
                    <a16:creationId xmlns:a16="http://schemas.microsoft.com/office/drawing/2014/main" id="{8FF35820-AD42-4007-90E6-83B3E84FB70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01770" y="15066668"/>
                <a:ext cx="9982057" cy="2308324"/>
              </a:xfrm>
              <a:prstGeom prst="rect">
                <a:avLst/>
              </a:prstGeom>
              <a:blipFill>
                <a:blip r:embed="rId55"/>
                <a:stretch>
                  <a:fillRect l="-977" t="-18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>
            <a:extLst>
              <a:ext uri="{FF2B5EF4-FFF2-40B4-BE49-F238E27FC236}">
                <a16:creationId xmlns:a16="http://schemas.microsoft.com/office/drawing/2014/main" id="{B7C3233C-D3A3-4F51-BE8F-7F5E72160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526" y="19093049"/>
            <a:ext cx="2393960" cy="1795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F9845703-C8C0-4077-9134-53F25CF468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08" r="12701"/>
          <a:stretch/>
        </p:blipFill>
        <p:spPr bwMode="auto">
          <a:xfrm>
            <a:off x="8464755" y="19094394"/>
            <a:ext cx="2396457" cy="1785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6" name="สี่เหลี่ยมผืนผ้า 213">
            <a:extLst>
              <a:ext uri="{FF2B5EF4-FFF2-40B4-BE49-F238E27FC236}">
                <a16:creationId xmlns:a16="http://schemas.microsoft.com/office/drawing/2014/main" id="{2D8177CE-B8D1-4255-A29E-1E8022CF4964}"/>
              </a:ext>
            </a:extLst>
          </p:cNvPr>
          <p:cNvSpPr/>
          <p:nvPr/>
        </p:nvSpPr>
        <p:spPr>
          <a:xfrm>
            <a:off x="32764843" y="4017307"/>
            <a:ext cx="10222835" cy="52093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37" name="สี่เหลี่ยมผืนผ้า 214">
            <a:extLst>
              <a:ext uri="{FF2B5EF4-FFF2-40B4-BE49-F238E27FC236}">
                <a16:creationId xmlns:a16="http://schemas.microsoft.com/office/drawing/2014/main" id="{C60E34E3-71AF-405F-8103-AF7064F0EEC9}"/>
              </a:ext>
            </a:extLst>
          </p:cNvPr>
          <p:cNvSpPr/>
          <p:nvPr/>
        </p:nvSpPr>
        <p:spPr>
          <a:xfrm>
            <a:off x="32770205" y="4017308"/>
            <a:ext cx="10246048" cy="877136"/>
          </a:xfrm>
          <a:prstGeom prst="rect">
            <a:avLst/>
          </a:prstGeom>
          <a:solidFill>
            <a:srgbClr val="5825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/>
              <a:t>  Hybrid implicit-explicit modeling </a:t>
            </a:r>
            <a:endParaRPr lang="en-GB" sz="4400"/>
          </a:p>
        </p:txBody>
      </p:sp>
      <p:sp>
        <p:nvSpPr>
          <p:cNvPr id="838" name="TextBox 837">
            <a:extLst>
              <a:ext uri="{FF2B5EF4-FFF2-40B4-BE49-F238E27FC236}">
                <a16:creationId xmlns:a16="http://schemas.microsoft.com/office/drawing/2014/main" id="{B86CE289-E73B-4B85-A4EC-F965C8292BA6}"/>
              </a:ext>
            </a:extLst>
          </p:cNvPr>
          <p:cNvSpPr txBox="1"/>
          <p:nvPr/>
        </p:nvSpPr>
        <p:spPr>
          <a:xfrm>
            <a:off x="32991241" y="5016279"/>
            <a:ext cx="981905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result shows that our hybrid implicit, explicit, and implicit (</a:t>
            </a:r>
            <a:r>
              <a:rPr lang="en-GB" sz="2400" b="0" i="0" u="none" strike="noStrike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Im</a:t>
            </a:r>
            <a:r>
              <a:rPr lang="en-GB" sz="24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-Ex-Im) outperforms other alternatives. </a:t>
            </a:r>
            <a:r>
              <a:rPr lang="en-GB" sz="2400">
                <a:solidFill>
                  <a:srgbClr val="000000"/>
                </a:solidFill>
              </a:rPr>
              <a:t> </a:t>
            </a:r>
            <a:r>
              <a:rPr lang="en-GB" sz="24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Qualitatively, our method produces significantly better detail compared to the fully implicit model and cleaner results that generalize better than the fully explicit model.</a:t>
            </a:r>
            <a:endParaRPr lang="en-GB" sz="2400"/>
          </a:p>
        </p:txBody>
      </p:sp>
      <p:graphicFrame>
        <p:nvGraphicFramePr>
          <p:cNvPr id="839" name="Table 560">
            <a:extLst>
              <a:ext uri="{FF2B5EF4-FFF2-40B4-BE49-F238E27FC236}">
                <a16:creationId xmlns:a16="http://schemas.microsoft.com/office/drawing/2014/main" id="{EB2CE41C-F4BD-4E25-B4A3-79F1D1AE4E29}"/>
              </a:ext>
            </a:extLst>
          </p:cNvPr>
          <p:cNvGraphicFramePr>
            <a:graphicFrameLocks noGrp="1"/>
          </p:cNvGraphicFramePr>
          <p:nvPr/>
        </p:nvGraphicFramePr>
        <p:xfrm>
          <a:off x="33386404" y="6804907"/>
          <a:ext cx="8920050" cy="2286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22904">
                  <a:extLst>
                    <a:ext uri="{9D8B030D-6E8A-4147-A177-3AD203B41FA5}">
                      <a16:colId xmlns:a16="http://schemas.microsoft.com/office/drawing/2014/main" val="3778719175"/>
                    </a:ext>
                  </a:extLst>
                </a:gridCol>
                <a:gridCol w="1317960">
                  <a:extLst>
                    <a:ext uri="{9D8B030D-6E8A-4147-A177-3AD203B41FA5}">
                      <a16:colId xmlns:a16="http://schemas.microsoft.com/office/drawing/2014/main" val="2839153428"/>
                    </a:ext>
                  </a:extLst>
                </a:gridCol>
                <a:gridCol w="1286574">
                  <a:extLst>
                    <a:ext uri="{9D8B030D-6E8A-4147-A177-3AD203B41FA5}">
                      <a16:colId xmlns:a16="http://schemas.microsoft.com/office/drawing/2014/main" val="19296134"/>
                    </a:ext>
                  </a:extLst>
                </a:gridCol>
                <a:gridCol w="1569405">
                  <a:extLst>
                    <a:ext uri="{9D8B030D-6E8A-4147-A177-3AD203B41FA5}">
                      <a16:colId xmlns:a16="http://schemas.microsoft.com/office/drawing/2014/main" val="3126426143"/>
                    </a:ext>
                  </a:extLst>
                </a:gridCol>
                <a:gridCol w="1722388">
                  <a:extLst>
                    <a:ext uri="{9D8B030D-6E8A-4147-A177-3AD203B41FA5}">
                      <a16:colId xmlns:a16="http://schemas.microsoft.com/office/drawing/2014/main" val="73336734"/>
                    </a:ext>
                  </a:extLst>
                </a:gridCol>
                <a:gridCol w="1900819">
                  <a:extLst>
                    <a:ext uri="{9D8B030D-6E8A-4147-A177-3AD203B41FA5}">
                      <a16:colId xmlns:a16="http://schemas.microsoft.com/office/drawing/2014/main" val="1654553018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Method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Metric</a:t>
                      </a: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1236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r>
                        <a:rPr lang="en-US" sz="2400" baseline="-25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  <a:endParaRPr lang="en-GB" sz="2400" baseline="-25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r>
                        <a:rPr lang="en-US" sz="2400" baseline="-25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,…K</a:t>
                      </a:r>
                      <a:r>
                        <a:rPr lang="en-US" sz="2400" baseline="-25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en-GB" sz="2400" baseline="-25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PSNR </a:t>
                      </a: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↑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SSIM </a:t>
                      </a: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↑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LPIPS</a:t>
                      </a: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↓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39318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24.57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0.857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0.292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0985749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</a:t>
                      </a:r>
                      <a:endParaRPr lang="en-GB" sz="2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</a:t>
                      </a:r>
                      <a:endParaRPr lang="en-GB" sz="2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</a:t>
                      </a:r>
                      <a:endParaRPr lang="en-GB" sz="2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26.32</a:t>
                      </a:r>
                      <a:endParaRPr lang="en-GB" sz="2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0.904</a:t>
                      </a:r>
                      <a:endParaRPr lang="en-GB" sz="2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0.202</a:t>
                      </a:r>
                      <a:endParaRPr lang="en-GB" sz="2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53887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25.62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0.878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0.301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69913313"/>
                  </a:ext>
                </a:extLst>
              </a:tr>
            </a:tbl>
          </a:graphicData>
        </a:graphic>
      </p:graphicFrame>
      <p:graphicFrame>
        <p:nvGraphicFramePr>
          <p:cNvPr id="564" name="Table 9">
            <a:extLst>
              <a:ext uri="{FF2B5EF4-FFF2-40B4-BE49-F238E27FC236}">
                <a16:creationId xmlns:a16="http://schemas.microsoft.com/office/drawing/2014/main" id="{EE498E2B-BB24-4F8B-8428-F5822A69EA50}"/>
              </a:ext>
            </a:extLst>
          </p:cNvPr>
          <p:cNvGraphicFramePr>
            <a:graphicFrameLocks noGrp="1"/>
          </p:cNvGraphicFramePr>
          <p:nvPr/>
        </p:nvGraphicFramePr>
        <p:xfrm>
          <a:off x="23571625" y="7183619"/>
          <a:ext cx="7395313" cy="1371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48829">
                  <a:extLst>
                    <a:ext uri="{9D8B030D-6E8A-4147-A177-3AD203B41FA5}">
                      <a16:colId xmlns:a16="http://schemas.microsoft.com/office/drawing/2014/main" val="2146081247"/>
                    </a:ext>
                  </a:extLst>
                </a:gridCol>
                <a:gridCol w="1848829">
                  <a:extLst>
                    <a:ext uri="{9D8B030D-6E8A-4147-A177-3AD203B41FA5}">
                      <a16:colId xmlns:a16="http://schemas.microsoft.com/office/drawing/2014/main" val="2331543391"/>
                    </a:ext>
                  </a:extLst>
                </a:gridCol>
                <a:gridCol w="1850107">
                  <a:extLst>
                    <a:ext uri="{9D8B030D-6E8A-4147-A177-3AD203B41FA5}">
                      <a16:colId xmlns:a16="http://schemas.microsoft.com/office/drawing/2014/main" val="1537756881"/>
                    </a:ext>
                  </a:extLst>
                </a:gridCol>
                <a:gridCol w="1847548">
                  <a:extLst>
                    <a:ext uri="{9D8B030D-6E8A-4147-A177-3AD203B41FA5}">
                      <a16:colId xmlns:a16="http://schemas.microsoft.com/office/drawing/2014/main" val="3898096368"/>
                    </a:ext>
                  </a:extLst>
                </a:gridCol>
              </a:tblGrid>
              <a:tr h="315191">
                <a:tc>
                  <a:txBody>
                    <a:bodyPr/>
                    <a:lstStyle/>
                    <a:p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Method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PSNR </a:t>
                      </a: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↑</a:t>
                      </a: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SSIM </a:t>
                      </a: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↑</a:t>
                      </a: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LPIPS</a:t>
                      </a: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↓</a:t>
                      </a: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5662729"/>
                  </a:ext>
                </a:extLst>
              </a:tr>
              <a:tr h="315191">
                <a:tc>
                  <a:txBody>
                    <a:bodyPr/>
                    <a:lstStyle/>
                    <a:p>
                      <a:r>
                        <a:rPr lang="en-US" sz="240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NeRF</a:t>
                      </a:r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[2]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25.60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0.851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0.259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73422670"/>
                  </a:ext>
                </a:extLst>
              </a:tr>
              <a:tr h="315191">
                <a:tc>
                  <a:txBody>
                    <a:bodyPr/>
                    <a:lstStyle/>
                    <a:p>
                      <a:r>
                        <a:rPr lang="en-US" sz="2400" b="1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NeX</a:t>
                      </a:r>
                      <a:r>
                        <a:rPr lang="en-US" sz="2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(Ours)</a:t>
                      </a:r>
                      <a:endParaRPr lang="en-GB" sz="2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>
                          <a:latin typeface="Arial"/>
                          <a:cs typeface="Arial"/>
                        </a:rPr>
                        <a:t>26.45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>
                          <a:latin typeface="Arial"/>
                          <a:cs typeface="Arial"/>
                        </a:rPr>
                        <a:t>0.890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>
                          <a:latin typeface="Arial"/>
                          <a:cs typeface="Arial"/>
                        </a:rPr>
                        <a:t>0.165 </a:t>
                      </a:r>
                      <a:endParaRPr lang="en-GB" sz="2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33197027"/>
                  </a:ext>
                </a:extLst>
              </a:tr>
            </a:tbl>
          </a:graphicData>
        </a:graphic>
      </p:graphicFrame>
      <p:sp>
        <p:nvSpPr>
          <p:cNvPr id="841" name="TextBox 840">
            <a:extLst>
              <a:ext uri="{FF2B5EF4-FFF2-40B4-BE49-F238E27FC236}">
                <a16:creationId xmlns:a16="http://schemas.microsoft.com/office/drawing/2014/main" id="{96A90FA5-B7F8-4F0A-80B3-E8D36E159AE4}"/>
              </a:ext>
            </a:extLst>
          </p:cNvPr>
          <p:cNvSpPr txBox="1"/>
          <p:nvPr/>
        </p:nvSpPr>
        <p:spPr>
          <a:xfrm>
            <a:off x="22429720" y="6316363"/>
            <a:ext cx="91392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Comparison on Shiny Dataset</a:t>
            </a:r>
            <a:endParaRPr lang="en-GB" sz="2800">
              <a:solidFill>
                <a:srgbClr val="C00000"/>
              </a:solidFill>
            </a:endParaRPr>
          </a:p>
        </p:txBody>
      </p:sp>
      <p:sp>
        <p:nvSpPr>
          <p:cNvPr id="842" name="TextBox 841">
            <a:extLst>
              <a:ext uri="{FF2B5EF4-FFF2-40B4-BE49-F238E27FC236}">
                <a16:creationId xmlns:a16="http://schemas.microsoft.com/office/drawing/2014/main" id="{9250354E-E590-432F-A62F-9BD6FCDF1F3F}"/>
              </a:ext>
            </a:extLst>
          </p:cNvPr>
          <p:cNvSpPr txBox="1"/>
          <p:nvPr/>
        </p:nvSpPr>
        <p:spPr>
          <a:xfrm>
            <a:off x="22437148" y="14195923"/>
            <a:ext cx="91392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Comparison on Real Forward-Facing Dataset</a:t>
            </a:r>
            <a:endParaRPr lang="en-GB" sz="2800">
              <a:solidFill>
                <a:srgbClr val="C00000"/>
              </a:solidFill>
            </a:endParaRPr>
          </a:p>
        </p:txBody>
      </p:sp>
      <p:graphicFrame>
        <p:nvGraphicFramePr>
          <p:cNvPr id="846" name="Table 9">
            <a:extLst>
              <a:ext uri="{FF2B5EF4-FFF2-40B4-BE49-F238E27FC236}">
                <a16:creationId xmlns:a16="http://schemas.microsoft.com/office/drawing/2014/main" id="{0A9C2B62-BBBE-4E71-9964-267EAE6D6644}"/>
              </a:ext>
            </a:extLst>
          </p:cNvPr>
          <p:cNvGraphicFramePr>
            <a:graphicFrameLocks noGrp="1"/>
          </p:cNvGraphicFramePr>
          <p:nvPr/>
        </p:nvGraphicFramePr>
        <p:xfrm>
          <a:off x="23575525" y="14895919"/>
          <a:ext cx="7468832" cy="2286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67208">
                  <a:extLst>
                    <a:ext uri="{9D8B030D-6E8A-4147-A177-3AD203B41FA5}">
                      <a16:colId xmlns:a16="http://schemas.microsoft.com/office/drawing/2014/main" val="2146081247"/>
                    </a:ext>
                  </a:extLst>
                </a:gridCol>
                <a:gridCol w="1867208">
                  <a:extLst>
                    <a:ext uri="{9D8B030D-6E8A-4147-A177-3AD203B41FA5}">
                      <a16:colId xmlns:a16="http://schemas.microsoft.com/office/drawing/2014/main" val="2331543391"/>
                    </a:ext>
                  </a:extLst>
                </a:gridCol>
                <a:gridCol w="1868500">
                  <a:extLst>
                    <a:ext uri="{9D8B030D-6E8A-4147-A177-3AD203B41FA5}">
                      <a16:colId xmlns:a16="http://schemas.microsoft.com/office/drawing/2014/main" val="1537756881"/>
                    </a:ext>
                  </a:extLst>
                </a:gridCol>
                <a:gridCol w="1865916">
                  <a:extLst>
                    <a:ext uri="{9D8B030D-6E8A-4147-A177-3AD203B41FA5}">
                      <a16:colId xmlns:a16="http://schemas.microsoft.com/office/drawing/2014/main" val="3898096368"/>
                    </a:ext>
                  </a:extLst>
                </a:gridCol>
              </a:tblGrid>
              <a:tr h="315191">
                <a:tc>
                  <a:txBody>
                    <a:bodyPr/>
                    <a:lstStyle/>
                    <a:p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Method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PSNR </a:t>
                      </a: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↑</a:t>
                      </a:r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SSIM </a:t>
                      </a: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↑</a:t>
                      </a:r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LPIPS </a:t>
                      </a: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↓</a:t>
                      </a:r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566272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SRN [3]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21.82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0.744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0.464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94008488"/>
                  </a:ext>
                </a:extLst>
              </a:tr>
              <a:tr h="315191">
                <a:tc>
                  <a:txBody>
                    <a:bodyPr/>
                    <a:lstStyle/>
                    <a:p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LLFF [4]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24.41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0.863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0.211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8353659"/>
                  </a:ext>
                </a:extLst>
              </a:tr>
              <a:tr h="315191">
                <a:tc>
                  <a:txBody>
                    <a:bodyPr/>
                    <a:lstStyle/>
                    <a:p>
                      <a:r>
                        <a:rPr lang="en-US" sz="240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NeRF</a:t>
                      </a:r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[2]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26.67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0.883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0.246</a:t>
                      </a:r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3422670"/>
                  </a:ext>
                </a:extLst>
              </a:tr>
              <a:tr h="315191">
                <a:tc>
                  <a:txBody>
                    <a:bodyPr/>
                    <a:lstStyle/>
                    <a:p>
                      <a:r>
                        <a:rPr lang="en-US" sz="2400" b="1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NeX</a:t>
                      </a:r>
                      <a:r>
                        <a:rPr lang="en-US" sz="2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(Ours)</a:t>
                      </a:r>
                      <a:endParaRPr lang="en-GB" sz="2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27.26</a:t>
                      </a:r>
                      <a:endParaRPr lang="en-GB" sz="2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0.904</a:t>
                      </a:r>
                      <a:endParaRPr lang="en-GB" sz="2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0.178</a:t>
                      </a:r>
                      <a:endParaRPr lang="en-GB" sz="2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3197027"/>
                  </a:ext>
                </a:extLst>
              </a:tr>
            </a:tbl>
          </a:graphicData>
        </a:graphic>
      </p:graphicFrame>
      <p:pic>
        <p:nvPicPr>
          <p:cNvPr id="852" name="Picture 851" descr="A close up of a flower&#10;&#10;Description automatically generated with medium confidence">
            <a:extLst>
              <a:ext uri="{FF2B5EF4-FFF2-40B4-BE49-F238E27FC236}">
                <a16:creationId xmlns:a16="http://schemas.microsoft.com/office/drawing/2014/main" id="{AF9369DE-6E3E-411D-826B-ECC909B811A7}"/>
              </a:ext>
            </a:extLst>
          </p:cNvPr>
          <p:cNvPicPr>
            <a:picLocks noChangeAspect="1"/>
          </p:cNvPicPr>
          <p:nvPr/>
        </p:nvPicPr>
        <p:blipFill>
          <a:blip r:embed="rId58"/>
          <a:stretch>
            <a:fillRect/>
          </a:stretch>
        </p:blipFill>
        <p:spPr>
          <a:xfrm>
            <a:off x="22805125" y="17373600"/>
            <a:ext cx="1540800" cy="1540800"/>
          </a:xfrm>
          <a:prstGeom prst="rect">
            <a:avLst/>
          </a:prstGeom>
        </p:spPr>
      </p:pic>
      <p:sp>
        <p:nvSpPr>
          <p:cNvPr id="853" name="กล่องข้อความ 295">
            <a:extLst>
              <a:ext uri="{FF2B5EF4-FFF2-40B4-BE49-F238E27FC236}">
                <a16:creationId xmlns:a16="http://schemas.microsoft.com/office/drawing/2014/main" id="{F4FD37E5-A101-4C97-A1AA-794C71B3E4B2}"/>
              </a:ext>
            </a:extLst>
          </p:cNvPr>
          <p:cNvSpPr txBox="1"/>
          <p:nvPr/>
        </p:nvSpPr>
        <p:spPr>
          <a:xfrm>
            <a:off x="22519445" y="20675064"/>
            <a:ext cx="2170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/>
              <a:t>Ground truth</a:t>
            </a:r>
            <a:endParaRPr lang="en-GB" sz="2400" b="1"/>
          </a:p>
        </p:txBody>
      </p:sp>
      <p:pic>
        <p:nvPicPr>
          <p:cNvPr id="854" name="Picture 853" descr="A close up of a flower&#10;&#10;Description automatically generated with medium confidence">
            <a:extLst>
              <a:ext uri="{FF2B5EF4-FFF2-40B4-BE49-F238E27FC236}">
                <a16:creationId xmlns:a16="http://schemas.microsoft.com/office/drawing/2014/main" id="{276FF2B5-68EF-4977-8E81-2B688D08C9EC}"/>
              </a:ext>
            </a:extLst>
          </p:cNvPr>
          <p:cNvPicPr>
            <a:picLocks noChangeAspect="1"/>
          </p:cNvPicPr>
          <p:nvPr/>
        </p:nvPicPr>
        <p:blipFill>
          <a:blip r:embed="rId59"/>
          <a:stretch>
            <a:fillRect/>
          </a:stretch>
        </p:blipFill>
        <p:spPr>
          <a:xfrm>
            <a:off x="26562717" y="17374824"/>
            <a:ext cx="1540800" cy="1540800"/>
          </a:xfrm>
          <a:prstGeom prst="rect">
            <a:avLst/>
          </a:prstGeom>
        </p:spPr>
      </p:pic>
      <p:pic>
        <p:nvPicPr>
          <p:cNvPr id="855" name="Picture 854" descr="A close up of a rose&#10;&#10;Description automatically generated with medium confidence">
            <a:extLst>
              <a:ext uri="{FF2B5EF4-FFF2-40B4-BE49-F238E27FC236}">
                <a16:creationId xmlns:a16="http://schemas.microsoft.com/office/drawing/2014/main" id="{9AB01DF9-D48B-460F-95A6-4A500F43D1C0}"/>
              </a:ext>
            </a:extLst>
          </p:cNvPr>
          <p:cNvPicPr>
            <a:picLocks noChangeAspect="1"/>
          </p:cNvPicPr>
          <p:nvPr/>
        </p:nvPicPr>
        <p:blipFill>
          <a:blip r:embed="rId60"/>
          <a:stretch>
            <a:fillRect/>
          </a:stretch>
        </p:blipFill>
        <p:spPr>
          <a:xfrm>
            <a:off x="24710506" y="17370823"/>
            <a:ext cx="1551905" cy="1540800"/>
          </a:xfrm>
          <a:prstGeom prst="rect">
            <a:avLst/>
          </a:prstGeom>
        </p:spPr>
      </p:pic>
      <p:pic>
        <p:nvPicPr>
          <p:cNvPr id="856" name="Picture 855" descr="A close up of a flower&#10;&#10;Description automatically generated with medium confidence">
            <a:extLst>
              <a:ext uri="{FF2B5EF4-FFF2-40B4-BE49-F238E27FC236}">
                <a16:creationId xmlns:a16="http://schemas.microsoft.com/office/drawing/2014/main" id="{0E3EB6C1-C4BF-4202-A729-E8C4BBB89F70}"/>
              </a:ext>
            </a:extLst>
          </p:cNvPr>
          <p:cNvPicPr>
            <a:picLocks noChangeAspect="1"/>
          </p:cNvPicPr>
          <p:nvPr/>
        </p:nvPicPr>
        <p:blipFill>
          <a:blip r:embed="rId61"/>
          <a:stretch>
            <a:fillRect/>
          </a:stretch>
        </p:blipFill>
        <p:spPr>
          <a:xfrm>
            <a:off x="28423580" y="17372376"/>
            <a:ext cx="1540800" cy="1540800"/>
          </a:xfrm>
          <a:prstGeom prst="rect">
            <a:avLst/>
          </a:prstGeom>
        </p:spPr>
      </p:pic>
      <p:pic>
        <p:nvPicPr>
          <p:cNvPr id="857" name="Picture 856" descr="A close up of a flower&#10;&#10;Description automatically generated with medium confidence">
            <a:extLst>
              <a:ext uri="{FF2B5EF4-FFF2-40B4-BE49-F238E27FC236}">
                <a16:creationId xmlns:a16="http://schemas.microsoft.com/office/drawing/2014/main" id="{B83E3C5F-BBE7-4C14-9CEB-5707C121561E}"/>
              </a:ext>
            </a:extLst>
          </p:cNvPr>
          <p:cNvPicPr>
            <a:picLocks noChangeAspect="1"/>
          </p:cNvPicPr>
          <p:nvPr/>
        </p:nvPicPr>
        <p:blipFill>
          <a:blip r:embed="rId62"/>
          <a:stretch>
            <a:fillRect/>
          </a:stretch>
        </p:blipFill>
        <p:spPr>
          <a:xfrm>
            <a:off x="30239793" y="17372376"/>
            <a:ext cx="1540800" cy="1540800"/>
          </a:xfrm>
          <a:prstGeom prst="rect">
            <a:avLst/>
          </a:prstGeom>
        </p:spPr>
      </p:pic>
      <p:sp>
        <p:nvSpPr>
          <p:cNvPr id="858" name="กล่องข้อความ 295">
            <a:extLst>
              <a:ext uri="{FF2B5EF4-FFF2-40B4-BE49-F238E27FC236}">
                <a16:creationId xmlns:a16="http://schemas.microsoft.com/office/drawing/2014/main" id="{5F5510A8-F72F-4F34-B7D3-46C54A1B819D}"/>
              </a:ext>
            </a:extLst>
          </p:cNvPr>
          <p:cNvSpPr txBox="1"/>
          <p:nvPr/>
        </p:nvSpPr>
        <p:spPr>
          <a:xfrm>
            <a:off x="24435100" y="20665346"/>
            <a:ext cx="2170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/>
              <a:t>SRN</a:t>
            </a:r>
            <a:endParaRPr lang="en-GB" sz="2400" b="1"/>
          </a:p>
        </p:txBody>
      </p:sp>
      <p:sp>
        <p:nvSpPr>
          <p:cNvPr id="859" name="กล่องข้อความ 295">
            <a:extLst>
              <a:ext uri="{FF2B5EF4-FFF2-40B4-BE49-F238E27FC236}">
                <a16:creationId xmlns:a16="http://schemas.microsoft.com/office/drawing/2014/main" id="{E8EFBEB4-2FC7-4677-8EF0-59D3F49B785D}"/>
              </a:ext>
            </a:extLst>
          </p:cNvPr>
          <p:cNvSpPr txBox="1"/>
          <p:nvPr/>
        </p:nvSpPr>
        <p:spPr>
          <a:xfrm>
            <a:off x="26364524" y="20688942"/>
            <a:ext cx="2170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/>
              <a:t>LLFF</a:t>
            </a:r>
            <a:endParaRPr lang="en-GB" sz="2400" b="1"/>
          </a:p>
        </p:txBody>
      </p:sp>
      <p:sp>
        <p:nvSpPr>
          <p:cNvPr id="860" name="กล่องข้อความ 295">
            <a:extLst>
              <a:ext uri="{FF2B5EF4-FFF2-40B4-BE49-F238E27FC236}">
                <a16:creationId xmlns:a16="http://schemas.microsoft.com/office/drawing/2014/main" id="{150169D3-FBAE-4C7A-8263-B9354C538BEF}"/>
              </a:ext>
            </a:extLst>
          </p:cNvPr>
          <p:cNvSpPr txBox="1"/>
          <p:nvPr/>
        </p:nvSpPr>
        <p:spPr>
          <a:xfrm>
            <a:off x="28248073" y="20675063"/>
            <a:ext cx="2170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err="1"/>
              <a:t>NeRF</a:t>
            </a:r>
            <a:endParaRPr lang="en-GB" sz="2400" b="1"/>
          </a:p>
        </p:txBody>
      </p:sp>
      <p:sp>
        <p:nvSpPr>
          <p:cNvPr id="861" name="กล่องข้อความ 295">
            <a:extLst>
              <a:ext uri="{FF2B5EF4-FFF2-40B4-BE49-F238E27FC236}">
                <a16:creationId xmlns:a16="http://schemas.microsoft.com/office/drawing/2014/main" id="{D85CB977-C3BD-471D-A0BF-CFC18E1082F3}"/>
              </a:ext>
            </a:extLst>
          </p:cNvPr>
          <p:cNvSpPr txBox="1"/>
          <p:nvPr/>
        </p:nvSpPr>
        <p:spPr>
          <a:xfrm>
            <a:off x="29999734" y="20635536"/>
            <a:ext cx="2170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err="1"/>
              <a:t>NeX</a:t>
            </a:r>
            <a:r>
              <a:rPr lang="en-US" sz="2400" b="1"/>
              <a:t> (Ours)</a:t>
            </a:r>
            <a:endParaRPr lang="en-GB" sz="2400" b="1"/>
          </a:p>
        </p:txBody>
      </p:sp>
      <p:sp>
        <p:nvSpPr>
          <p:cNvPr id="862" name="TextBox 861">
            <a:extLst>
              <a:ext uri="{FF2B5EF4-FFF2-40B4-BE49-F238E27FC236}">
                <a16:creationId xmlns:a16="http://schemas.microsoft.com/office/drawing/2014/main" id="{20C15C98-540A-43BF-90DB-D6F0EAB2E210}"/>
              </a:ext>
            </a:extLst>
          </p:cNvPr>
          <p:cNvSpPr txBox="1"/>
          <p:nvPr/>
        </p:nvSpPr>
        <p:spPr>
          <a:xfrm>
            <a:off x="22617948" y="5069315"/>
            <a:ext cx="961465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/>
              <a:t>We compare our algorithm to state-of-the-art MPI-based methods,</a:t>
            </a:r>
          </a:p>
          <a:p>
            <a:r>
              <a:rPr lang="en-GB" sz="2400"/>
              <a:t>and LLFF [4], as well as </a:t>
            </a:r>
            <a:r>
              <a:rPr lang="en-GB" sz="2400" err="1"/>
              <a:t>NeRF</a:t>
            </a:r>
            <a:r>
              <a:rPr lang="en-GB" sz="2400"/>
              <a:t> [2] and neural scene </a:t>
            </a:r>
          </a:p>
          <a:p>
            <a:r>
              <a:rPr lang="en-GB" sz="2400"/>
              <a:t>representations (SRN) [3]</a:t>
            </a:r>
          </a:p>
        </p:txBody>
      </p:sp>
      <p:pic>
        <p:nvPicPr>
          <p:cNvPr id="25" name="Picture 24" descr="A picture containing indoor&#10;&#10;Description automatically generated">
            <a:extLst>
              <a:ext uri="{FF2B5EF4-FFF2-40B4-BE49-F238E27FC236}">
                <a16:creationId xmlns:a16="http://schemas.microsoft.com/office/drawing/2014/main" id="{AC21073B-4ED5-46DF-A53A-7859EADCBBCF}"/>
              </a:ext>
            </a:extLst>
          </p:cNvPr>
          <p:cNvPicPr>
            <a:picLocks noChangeAspect="1"/>
          </p:cNvPicPr>
          <p:nvPr/>
        </p:nvPicPr>
        <p:blipFill>
          <a:blip r:embed="rId63"/>
          <a:stretch>
            <a:fillRect/>
          </a:stretch>
        </p:blipFill>
        <p:spPr>
          <a:xfrm>
            <a:off x="22772510" y="19126200"/>
            <a:ext cx="1540800" cy="1540800"/>
          </a:xfrm>
          <a:prstGeom prst="rect">
            <a:avLst/>
          </a:prstGeom>
        </p:spPr>
      </p:pic>
      <p:pic>
        <p:nvPicPr>
          <p:cNvPr id="27" name="Picture 26" descr="A picture containing indoor&#10;&#10;Description automatically generated">
            <a:extLst>
              <a:ext uri="{FF2B5EF4-FFF2-40B4-BE49-F238E27FC236}">
                <a16:creationId xmlns:a16="http://schemas.microsoft.com/office/drawing/2014/main" id="{B9E292C2-EEC8-4477-BF9B-0ECD0F6BCFDA}"/>
              </a:ext>
            </a:extLst>
          </p:cNvPr>
          <p:cNvPicPr>
            <a:picLocks noChangeAspect="1"/>
          </p:cNvPicPr>
          <p:nvPr/>
        </p:nvPicPr>
        <p:blipFill>
          <a:blip r:embed="rId64"/>
          <a:stretch>
            <a:fillRect/>
          </a:stretch>
        </p:blipFill>
        <p:spPr>
          <a:xfrm>
            <a:off x="24701916" y="19126200"/>
            <a:ext cx="1540800" cy="1540800"/>
          </a:xfrm>
          <a:prstGeom prst="rect">
            <a:avLst/>
          </a:prstGeom>
        </p:spPr>
      </p:pic>
      <p:pic>
        <p:nvPicPr>
          <p:cNvPr id="29" name="Picture 28" descr="A close-up of a fence&#10;&#10;Description automatically generated with low confidence">
            <a:extLst>
              <a:ext uri="{FF2B5EF4-FFF2-40B4-BE49-F238E27FC236}">
                <a16:creationId xmlns:a16="http://schemas.microsoft.com/office/drawing/2014/main" id="{EF0045BC-F634-4913-8004-5FBA516252DF}"/>
              </a:ext>
            </a:extLst>
          </p:cNvPr>
          <p:cNvPicPr>
            <a:picLocks noChangeAspect="1"/>
          </p:cNvPicPr>
          <p:nvPr/>
        </p:nvPicPr>
        <p:blipFill>
          <a:blip r:embed="rId65"/>
          <a:stretch>
            <a:fillRect/>
          </a:stretch>
        </p:blipFill>
        <p:spPr>
          <a:xfrm>
            <a:off x="28418471" y="19126200"/>
            <a:ext cx="1540800" cy="1540800"/>
          </a:xfrm>
          <a:prstGeom prst="rect">
            <a:avLst/>
          </a:prstGeom>
        </p:spPr>
      </p:pic>
      <p:pic>
        <p:nvPicPr>
          <p:cNvPr id="31" name="Picture 30" descr="A close-up of a green plant&#10;&#10;Description automatically generated with low confidence">
            <a:extLst>
              <a:ext uri="{FF2B5EF4-FFF2-40B4-BE49-F238E27FC236}">
                <a16:creationId xmlns:a16="http://schemas.microsoft.com/office/drawing/2014/main" id="{44FF975D-B285-4F46-9E6D-469042B22153}"/>
              </a:ext>
            </a:extLst>
          </p:cNvPr>
          <p:cNvPicPr>
            <a:picLocks noChangeAspect="1"/>
          </p:cNvPicPr>
          <p:nvPr/>
        </p:nvPicPr>
        <p:blipFill>
          <a:blip r:embed="rId66"/>
          <a:stretch>
            <a:fillRect/>
          </a:stretch>
        </p:blipFill>
        <p:spPr>
          <a:xfrm>
            <a:off x="26560193" y="19126199"/>
            <a:ext cx="1540800" cy="154080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E1324BCE-31D9-4ACE-B6B3-6999727B5168}"/>
              </a:ext>
            </a:extLst>
          </p:cNvPr>
          <p:cNvPicPr>
            <a:picLocks noChangeAspect="1"/>
          </p:cNvPicPr>
          <p:nvPr/>
        </p:nvPicPr>
        <p:blipFill>
          <a:blip r:embed="rId67"/>
          <a:stretch>
            <a:fillRect/>
          </a:stretch>
        </p:blipFill>
        <p:spPr>
          <a:xfrm>
            <a:off x="30239793" y="19126200"/>
            <a:ext cx="1540800" cy="1540800"/>
          </a:xfrm>
          <a:prstGeom prst="rect">
            <a:avLst/>
          </a:prstGeom>
        </p:spPr>
      </p:pic>
      <p:grpSp>
        <p:nvGrpSpPr>
          <p:cNvPr id="898" name="Group 897">
            <a:extLst>
              <a:ext uri="{FF2B5EF4-FFF2-40B4-BE49-F238E27FC236}">
                <a16:creationId xmlns:a16="http://schemas.microsoft.com/office/drawing/2014/main" id="{70BDBF6F-F1BA-4E29-B2A4-87883C36CBF2}"/>
              </a:ext>
            </a:extLst>
          </p:cNvPr>
          <p:cNvGrpSpPr/>
          <p:nvPr/>
        </p:nvGrpSpPr>
        <p:grpSpPr>
          <a:xfrm>
            <a:off x="11643793" y="16839927"/>
            <a:ext cx="10537365" cy="4304048"/>
            <a:chOff x="6424054" y="10870464"/>
            <a:chExt cx="10537365" cy="4304048"/>
          </a:xfrm>
        </p:grpSpPr>
        <p:grpSp>
          <p:nvGrpSpPr>
            <p:cNvPr id="899" name="Group 898">
              <a:extLst>
                <a:ext uri="{FF2B5EF4-FFF2-40B4-BE49-F238E27FC236}">
                  <a16:creationId xmlns:a16="http://schemas.microsoft.com/office/drawing/2014/main" id="{D61B2BEA-CBE8-44DB-A700-BDFB5E0E123F}"/>
                </a:ext>
              </a:extLst>
            </p:cNvPr>
            <p:cNvGrpSpPr/>
            <p:nvPr/>
          </p:nvGrpSpPr>
          <p:grpSpPr>
            <a:xfrm>
              <a:off x="6424054" y="11793539"/>
              <a:ext cx="1827000" cy="1048316"/>
              <a:chOff x="1648303" y="2283934"/>
              <a:chExt cx="3495541" cy="2338251"/>
            </a:xfrm>
          </p:grpSpPr>
          <p:pic>
            <p:nvPicPr>
              <p:cNvPr id="1052" name="Picture 8">
                <a:extLst>
                  <a:ext uri="{FF2B5EF4-FFF2-40B4-BE49-F238E27FC236}">
                    <a16:creationId xmlns:a16="http://schemas.microsoft.com/office/drawing/2014/main" id="{63C44AE8-83A3-40DC-B9F2-643FCC207E2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8">
                <a:alphaModFix/>
                <a:extLst>
                  <a:ext uri="{BEBA8EAE-BF5A-486C-A8C5-ECC9F3942E4B}">
                    <a14:imgProps xmlns:a14="http://schemas.microsoft.com/office/drawing/2010/main">
                      <a14:imgLayer r:embed="rId69">
                        <a14:imgEffect>
                          <a14:saturation sat="33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20859" y="2283934"/>
                <a:ext cx="2522985" cy="1944170"/>
              </a:xfrm>
              <a:prstGeom prst="rect">
                <a:avLst/>
              </a:prstGeom>
              <a:noFill/>
              <a:ln>
                <a:solidFill>
                  <a:srgbClr val="7030A0"/>
                </a:solidFill>
              </a:ln>
              <a:scene3d>
                <a:camera prst="isometricLeftDown"/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53" name="Picture 6">
                <a:extLst>
                  <a:ext uri="{FF2B5EF4-FFF2-40B4-BE49-F238E27FC236}">
                    <a16:creationId xmlns:a16="http://schemas.microsoft.com/office/drawing/2014/main" id="{470A6992-5C7E-4C8A-9A34-CFE95971477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0">
                <a:alphaModFix amt="70000"/>
                <a:extLst>
                  <a:ext uri="{BEBA8EAE-BF5A-486C-A8C5-ECC9F3942E4B}">
                    <a14:imgProps xmlns:a14="http://schemas.microsoft.com/office/drawing/2010/main">
                      <a14:imgLayer r:embed="rId71">
                        <a14:imgEffect>
                          <a14:saturation sat="33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317002" y="2722848"/>
                <a:ext cx="2225979" cy="1669483"/>
              </a:xfrm>
              <a:prstGeom prst="rect">
                <a:avLst/>
              </a:prstGeom>
              <a:noFill/>
              <a:ln>
                <a:solidFill>
                  <a:srgbClr val="7030A0"/>
                </a:solidFill>
              </a:ln>
              <a:scene3d>
                <a:camera prst="isometricLeftDown"/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54" name="Picture 1053">
                <a:extLst>
                  <a:ext uri="{FF2B5EF4-FFF2-40B4-BE49-F238E27FC236}">
                    <a16:creationId xmlns:a16="http://schemas.microsoft.com/office/drawing/2014/main" id="{E238F165-DAF6-4AA8-9BF3-2CFE93FB6E5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2">
                <a:alphaModFix amt="70000"/>
                <a:extLst>
                  <a:ext uri="{BEBA8EAE-BF5A-486C-A8C5-ECC9F3942E4B}">
                    <a14:imgProps xmlns:a14="http://schemas.microsoft.com/office/drawing/2010/main">
                      <a14:imgLayer r:embed="rId73">
                        <a14:imgEffect>
                          <a14:saturation sat="33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94686" y="3088159"/>
                <a:ext cx="1865896" cy="1399421"/>
              </a:xfrm>
              <a:prstGeom prst="rect">
                <a:avLst/>
              </a:prstGeom>
              <a:noFill/>
              <a:ln>
                <a:solidFill>
                  <a:srgbClr val="7030A0"/>
                </a:solidFill>
              </a:ln>
              <a:scene3d>
                <a:camera prst="isometricLeftDown"/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55" name="Picture 2">
                <a:extLst>
                  <a:ext uri="{FF2B5EF4-FFF2-40B4-BE49-F238E27FC236}">
                    <a16:creationId xmlns:a16="http://schemas.microsoft.com/office/drawing/2014/main" id="{50C53DDA-57AF-420B-84A7-400581398F6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4">
                <a:alphaModFix amt="70000"/>
                <a:extLst>
                  <a:ext uri="{BEBA8EAE-BF5A-486C-A8C5-ECC9F3942E4B}">
                    <a14:imgProps xmlns:a14="http://schemas.microsoft.com/office/drawing/2010/main">
                      <a14:imgLayer r:embed="rId75">
                        <a14:imgEffect>
                          <a14:saturation sat="33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48303" y="3454413"/>
                <a:ext cx="1557028" cy="1167772"/>
              </a:xfrm>
              <a:prstGeom prst="rect">
                <a:avLst/>
              </a:prstGeom>
              <a:noFill/>
              <a:ln>
                <a:solidFill>
                  <a:srgbClr val="7030A0"/>
                </a:solidFill>
              </a:ln>
              <a:scene3d>
                <a:camera prst="isometricLeftDown"/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900" name="Group 899">
              <a:extLst>
                <a:ext uri="{FF2B5EF4-FFF2-40B4-BE49-F238E27FC236}">
                  <a16:creationId xmlns:a16="http://schemas.microsoft.com/office/drawing/2014/main" id="{033D3231-1060-43ED-9EE2-AFF79203AC8F}"/>
                </a:ext>
              </a:extLst>
            </p:cNvPr>
            <p:cNvGrpSpPr/>
            <p:nvPr/>
          </p:nvGrpSpPr>
          <p:grpSpPr>
            <a:xfrm>
              <a:off x="9190234" y="13037442"/>
              <a:ext cx="1028503" cy="843143"/>
              <a:chOff x="6227929" y="3032075"/>
              <a:chExt cx="2364001" cy="1228670"/>
            </a:xfrm>
          </p:grpSpPr>
          <p:cxnSp>
            <p:nvCxnSpPr>
              <p:cNvPr id="1049" name="Straight Connector 1048">
                <a:extLst>
                  <a:ext uri="{FF2B5EF4-FFF2-40B4-BE49-F238E27FC236}">
                    <a16:creationId xmlns:a16="http://schemas.microsoft.com/office/drawing/2014/main" id="{D4B13638-3590-4308-96DB-E85423BC19D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227929" y="3608939"/>
                <a:ext cx="2354752" cy="15601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0" name="Straight Connector 1049">
                <a:extLst>
                  <a:ext uri="{FF2B5EF4-FFF2-40B4-BE49-F238E27FC236}">
                    <a16:creationId xmlns:a16="http://schemas.microsoft.com/office/drawing/2014/main" id="{5E334007-80C0-462E-95AA-F73A06F49FC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227929" y="3032075"/>
                <a:ext cx="0" cy="592466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1" name="Straight Arrow Connector 1050">
                <a:extLst>
                  <a:ext uri="{FF2B5EF4-FFF2-40B4-BE49-F238E27FC236}">
                    <a16:creationId xmlns:a16="http://schemas.microsoft.com/office/drawing/2014/main" id="{43504A73-8715-4DB0-89B5-F14C0089356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582681" y="3608939"/>
                <a:ext cx="9249" cy="651806"/>
              </a:xfrm>
              <a:prstGeom prst="straightConnector1">
                <a:avLst/>
              </a:prstGeom>
              <a:ln w="3810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01" name="Group 900">
              <a:extLst>
                <a:ext uri="{FF2B5EF4-FFF2-40B4-BE49-F238E27FC236}">
                  <a16:creationId xmlns:a16="http://schemas.microsoft.com/office/drawing/2014/main" id="{C0777024-5AC3-422D-AA58-AAC8A9B1447A}"/>
                </a:ext>
              </a:extLst>
            </p:cNvPr>
            <p:cNvGrpSpPr/>
            <p:nvPr/>
          </p:nvGrpSpPr>
          <p:grpSpPr>
            <a:xfrm>
              <a:off x="11035003" y="13225196"/>
              <a:ext cx="472305" cy="609163"/>
              <a:chOff x="8770551" y="3022186"/>
              <a:chExt cx="1531199" cy="887703"/>
            </a:xfrm>
          </p:grpSpPr>
          <p:cxnSp>
            <p:nvCxnSpPr>
              <p:cNvPr id="1046" name="Straight Connector 1045">
                <a:extLst>
                  <a:ext uri="{FF2B5EF4-FFF2-40B4-BE49-F238E27FC236}">
                    <a16:creationId xmlns:a16="http://schemas.microsoft.com/office/drawing/2014/main" id="{0DBE500A-73C1-45E8-95EC-4EED8DEBDB6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70551" y="3443326"/>
                <a:ext cx="1531199" cy="0"/>
              </a:xfrm>
              <a:prstGeom prst="line">
                <a:avLst/>
              </a:prstGeom>
              <a:ln w="38100">
                <a:solidFill>
                  <a:srgbClr val="00B050"/>
                </a:solidFill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1047" name="Straight Arrow Connector 1046">
                <a:extLst>
                  <a:ext uri="{FF2B5EF4-FFF2-40B4-BE49-F238E27FC236}">
                    <a16:creationId xmlns:a16="http://schemas.microsoft.com/office/drawing/2014/main" id="{DC934C90-2178-41A6-8718-77F74EDD2DF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834298" y="3432543"/>
                <a:ext cx="0" cy="477346"/>
              </a:xfrm>
              <a:prstGeom prst="straightConnector1">
                <a:avLst/>
              </a:prstGeom>
              <a:ln w="38100"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1048" name="Straight Connector 1047">
                <a:extLst>
                  <a:ext uri="{FF2B5EF4-FFF2-40B4-BE49-F238E27FC236}">
                    <a16:creationId xmlns:a16="http://schemas.microsoft.com/office/drawing/2014/main" id="{EA35054C-7876-4927-8E30-E2EB172C494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0228991" y="3022186"/>
                <a:ext cx="0" cy="410358"/>
              </a:xfrm>
              <a:prstGeom prst="line">
                <a:avLst/>
              </a:prstGeom>
              <a:ln w="38100">
                <a:solidFill>
                  <a:srgbClr val="00B050"/>
                </a:solidFill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</p:grpSp>
        <p:grpSp>
          <p:nvGrpSpPr>
            <p:cNvPr id="902" name="Group 901">
              <a:extLst>
                <a:ext uri="{FF2B5EF4-FFF2-40B4-BE49-F238E27FC236}">
                  <a16:creationId xmlns:a16="http://schemas.microsoft.com/office/drawing/2014/main" id="{5345C239-980E-4C69-BF58-C2E37932E55D}"/>
                </a:ext>
              </a:extLst>
            </p:cNvPr>
            <p:cNvGrpSpPr/>
            <p:nvPr/>
          </p:nvGrpSpPr>
          <p:grpSpPr>
            <a:xfrm>
              <a:off x="11705036" y="13306484"/>
              <a:ext cx="2631298" cy="1868028"/>
              <a:chOff x="1585730" y="3189283"/>
              <a:chExt cx="3549424" cy="2722186"/>
            </a:xfrm>
          </p:grpSpPr>
          <p:grpSp>
            <p:nvGrpSpPr>
              <p:cNvPr id="1040" name="Group 1039">
                <a:extLst>
                  <a:ext uri="{FF2B5EF4-FFF2-40B4-BE49-F238E27FC236}">
                    <a16:creationId xmlns:a16="http://schemas.microsoft.com/office/drawing/2014/main" id="{F05F5466-4F62-4E40-B375-B895226609A8}"/>
                  </a:ext>
                </a:extLst>
              </p:cNvPr>
              <p:cNvGrpSpPr/>
              <p:nvPr/>
            </p:nvGrpSpPr>
            <p:grpSpPr>
              <a:xfrm>
                <a:off x="1786610" y="3189283"/>
                <a:ext cx="2925408" cy="2022106"/>
                <a:chOff x="-55516" y="1357605"/>
                <a:chExt cx="4477659" cy="3095056"/>
              </a:xfrm>
            </p:grpSpPr>
            <p:pic>
              <p:nvPicPr>
                <p:cNvPr id="1042" name="Picture 8">
                  <a:extLst>
                    <a:ext uri="{FF2B5EF4-FFF2-40B4-BE49-F238E27FC236}">
                      <a16:creationId xmlns:a16="http://schemas.microsoft.com/office/drawing/2014/main" id="{8EBC1BAA-5037-4F32-B09B-F4469D9C978A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11">
                  <a:alphaModFix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917043" y="1357605"/>
                  <a:ext cx="3505100" cy="2700974"/>
                </a:xfrm>
                <a:prstGeom prst="rect">
                  <a:avLst/>
                </a:prstGeom>
                <a:noFill/>
                <a:ln>
                  <a:solidFill>
                    <a:schemeClr val="accent2"/>
                  </a:solidFill>
                </a:ln>
                <a:scene3d>
                  <a:camera prst="isometricLeftDown"/>
                  <a:lightRig rig="threePt" dir="t"/>
                </a:scene3d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043" name="Picture 6">
                  <a:extLst>
                    <a:ext uri="{FF2B5EF4-FFF2-40B4-BE49-F238E27FC236}">
                      <a16:creationId xmlns:a16="http://schemas.microsoft.com/office/drawing/2014/main" id="{978E9717-B0CB-4F36-BE87-630BD11D5B84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12">
                  <a:alphaModFix amt="70000"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3184" y="1903444"/>
                  <a:ext cx="3092481" cy="2319361"/>
                </a:xfrm>
                <a:prstGeom prst="rect">
                  <a:avLst/>
                </a:prstGeom>
                <a:noFill/>
                <a:ln>
                  <a:solidFill>
                    <a:schemeClr val="accent2"/>
                  </a:solidFill>
                </a:ln>
                <a:scene3d>
                  <a:camera prst="isometricLeftDown"/>
                  <a:lightRig rig="threePt" dir="t"/>
                </a:scene3d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044" name="Picture 1043">
                  <a:extLst>
                    <a:ext uri="{FF2B5EF4-FFF2-40B4-BE49-F238E27FC236}">
                      <a16:creationId xmlns:a16="http://schemas.microsoft.com/office/drawing/2014/main" id="{F3319FEA-5627-4946-9BF2-321E729067C5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13">
                  <a:alphaModFix amt="70000"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90863" y="2373880"/>
                  <a:ext cx="2592226" cy="1944169"/>
                </a:xfrm>
                <a:prstGeom prst="rect">
                  <a:avLst/>
                </a:prstGeom>
                <a:noFill/>
                <a:ln>
                  <a:solidFill>
                    <a:schemeClr val="accent2"/>
                  </a:solidFill>
                </a:ln>
                <a:scene3d>
                  <a:camera prst="isometricLeftDown"/>
                  <a:lightRig rig="threePt" dir="t"/>
                </a:scene3d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045" name="Picture 2">
                  <a:extLst>
                    <a:ext uri="{FF2B5EF4-FFF2-40B4-BE49-F238E27FC236}">
                      <a16:creationId xmlns:a16="http://schemas.microsoft.com/office/drawing/2014/main" id="{A0146723-31D5-44E9-8E8E-E4223B288882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14">
                  <a:alphaModFix amt="70000"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-55516" y="2830314"/>
                  <a:ext cx="2163129" cy="1622347"/>
                </a:xfrm>
                <a:prstGeom prst="rect">
                  <a:avLst/>
                </a:prstGeom>
                <a:noFill/>
                <a:ln>
                  <a:solidFill>
                    <a:schemeClr val="accent2"/>
                  </a:solidFill>
                </a:ln>
                <a:scene3d>
                  <a:camera prst="isometricLeftDown"/>
                  <a:lightRig rig="threePt" dir="t"/>
                </a:scene3d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1041" name="TextBox 1040">
                <a:extLst>
                  <a:ext uri="{FF2B5EF4-FFF2-40B4-BE49-F238E27FC236}">
                    <a16:creationId xmlns:a16="http://schemas.microsoft.com/office/drawing/2014/main" id="{2F68FF79-12DC-4778-AED3-CBF1C012ED08}"/>
                  </a:ext>
                </a:extLst>
              </p:cNvPr>
              <p:cNvSpPr txBox="1"/>
              <p:nvPr/>
            </p:nvSpPr>
            <p:spPr>
              <a:xfrm>
                <a:off x="1585730" y="5328408"/>
                <a:ext cx="3549424" cy="5830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>
                    <a:solidFill>
                      <a:schemeClr val="accent2"/>
                    </a:solidFill>
                  </a:rPr>
                  <a:t>View-Dependent MPI</a:t>
                </a:r>
              </a:p>
            </p:txBody>
          </p:sp>
        </p:grpSp>
        <p:grpSp>
          <p:nvGrpSpPr>
            <p:cNvPr id="903" name="Group 902">
              <a:extLst>
                <a:ext uri="{FF2B5EF4-FFF2-40B4-BE49-F238E27FC236}">
                  <a16:creationId xmlns:a16="http://schemas.microsoft.com/office/drawing/2014/main" id="{CDB77C11-98F3-4919-A0ED-921AAEB02372}"/>
                </a:ext>
              </a:extLst>
            </p:cNvPr>
            <p:cNvGrpSpPr/>
            <p:nvPr/>
          </p:nvGrpSpPr>
          <p:grpSpPr>
            <a:xfrm rot="10800000">
              <a:off x="7257541" y="13618850"/>
              <a:ext cx="1707886" cy="344129"/>
              <a:chOff x="6738528" y="4756349"/>
              <a:chExt cx="8428217" cy="501484"/>
            </a:xfrm>
          </p:grpSpPr>
          <p:cxnSp>
            <p:nvCxnSpPr>
              <p:cNvPr id="1038" name="Straight Connector 1037">
                <a:extLst>
                  <a:ext uri="{FF2B5EF4-FFF2-40B4-BE49-F238E27FC236}">
                    <a16:creationId xmlns:a16="http://schemas.microsoft.com/office/drawing/2014/main" id="{7826C81C-4B32-47AD-B4D2-F08DDF94B2D3}"/>
                  </a:ext>
                </a:extLst>
              </p:cNvPr>
              <p:cNvCxnSpPr>
                <a:cxnSpLocks/>
              </p:cNvCxnSpPr>
              <p:nvPr/>
            </p:nvCxnSpPr>
            <p:spPr>
              <a:xfrm rot="10800000">
                <a:off x="6738528" y="5255494"/>
                <a:ext cx="8428217" cy="2339"/>
              </a:xfrm>
              <a:prstGeom prst="line">
                <a:avLst/>
              </a:prstGeom>
              <a:ln w="38100">
                <a:solidFill>
                  <a:srgbClr val="7030A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9" name="Straight Arrow Connector 1038">
                <a:extLst>
                  <a:ext uri="{FF2B5EF4-FFF2-40B4-BE49-F238E27FC236}">
                    <a16:creationId xmlns:a16="http://schemas.microsoft.com/office/drawing/2014/main" id="{37C09C55-0C3E-4DC7-AFA8-576F9D8EEFEA}"/>
                  </a:ext>
                </a:extLst>
              </p:cNvPr>
              <p:cNvCxnSpPr>
                <a:cxnSpLocks/>
              </p:cNvCxnSpPr>
              <p:nvPr/>
            </p:nvCxnSpPr>
            <p:spPr>
              <a:xfrm rot="10800000">
                <a:off x="6822623" y="4756349"/>
                <a:ext cx="28726" cy="501484"/>
              </a:xfrm>
              <a:prstGeom prst="straightConnector1">
                <a:avLst/>
              </a:prstGeom>
              <a:ln w="38100">
                <a:solidFill>
                  <a:srgbClr val="7030A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04" name="Group 903">
              <a:extLst>
                <a:ext uri="{FF2B5EF4-FFF2-40B4-BE49-F238E27FC236}">
                  <a16:creationId xmlns:a16="http://schemas.microsoft.com/office/drawing/2014/main" id="{5AA1857A-2AB6-4A36-9619-80B391DC2562}"/>
                </a:ext>
              </a:extLst>
            </p:cNvPr>
            <p:cNvGrpSpPr/>
            <p:nvPr/>
          </p:nvGrpSpPr>
          <p:grpSpPr>
            <a:xfrm>
              <a:off x="8898722" y="10870464"/>
              <a:ext cx="1002113" cy="331005"/>
              <a:chOff x="4490467" y="878510"/>
              <a:chExt cx="1252646" cy="482357"/>
            </a:xfrm>
          </p:grpSpPr>
          <p:grpSp>
            <p:nvGrpSpPr>
              <p:cNvPr id="1024" name="Group 1023">
                <a:extLst>
                  <a:ext uri="{FF2B5EF4-FFF2-40B4-BE49-F238E27FC236}">
                    <a16:creationId xmlns:a16="http://schemas.microsoft.com/office/drawing/2014/main" id="{A078ED25-EDF7-4407-B8F0-E9E2EF593E41}"/>
                  </a:ext>
                </a:extLst>
              </p:cNvPr>
              <p:cNvGrpSpPr/>
              <p:nvPr/>
            </p:nvGrpSpPr>
            <p:grpSpPr>
              <a:xfrm>
                <a:off x="4490467" y="907951"/>
                <a:ext cx="1252646" cy="452916"/>
                <a:chOff x="671301" y="1241956"/>
                <a:chExt cx="3961686" cy="768361"/>
              </a:xfrm>
            </p:grpSpPr>
            <p:sp>
              <p:nvSpPr>
                <p:cNvPr id="1036" name="Oval 8">
                  <a:extLst>
                    <a:ext uri="{FF2B5EF4-FFF2-40B4-BE49-F238E27FC236}">
                      <a16:creationId xmlns:a16="http://schemas.microsoft.com/office/drawing/2014/main" id="{0DE0DC06-E85A-4783-BE9B-6A908330B7DB}"/>
                    </a:ext>
                  </a:extLst>
                </p:cNvPr>
                <p:cNvSpPr/>
                <p:nvPr/>
              </p:nvSpPr>
              <p:spPr>
                <a:xfrm>
                  <a:off x="671301" y="1241956"/>
                  <a:ext cx="3951797" cy="764857"/>
                </a:xfrm>
                <a:prstGeom prst="roundRect">
                  <a:avLst/>
                </a:prstGeom>
                <a:solidFill>
                  <a:srgbClr val="E7E8ED"/>
                </a:solidFill>
                <a:ln>
                  <a:noFill/>
                </a:ln>
                <a:effectLst>
                  <a:outerShdw blurRad="254000" dist="76200" dir="2700000" algn="tl" rotWithShape="0">
                    <a:srgbClr val="A1A5B9">
                      <a:alpha val="90000"/>
                    </a:srgb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p:sp>
              <p:nvSpPr>
                <p:cNvPr id="1037" name="Oval 9">
                  <a:extLst>
                    <a:ext uri="{FF2B5EF4-FFF2-40B4-BE49-F238E27FC236}">
                      <a16:creationId xmlns:a16="http://schemas.microsoft.com/office/drawing/2014/main" id="{ACB29EED-D1FC-42CB-9791-CB979B6E5345}"/>
                    </a:ext>
                  </a:extLst>
                </p:cNvPr>
                <p:cNvSpPr/>
                <p:nvPr/>
              </p:nvSpPr>
              <p:spPr>
                <a:xfrm>
                  <a:off x="681190" y="1245459"/>
                  <a:ext cx="3951797" cy="764858"/>
                </a:xfrm>
                <a:prstGeom prst="roundRect">
                  <a:avLst/>
                </a:prstGeom>
                <a:solidFill>
                  <a:srgbClr val="E7E8ED"/>
                </a:solidFill>
                <a:ln>
                  <a:noFill/>
                </a:ln>
                <a:effectLst>
                  <a:outerShdw blurRad="254000" dist="190500" dir="13500000" algn="tl" rotWithShape="0">
                    <a:schemeClr val="bg1">
                      <a:alpha val="90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</p:grpSp>
          <p:grpSp>
            <p:nvGrpSpPr>
              <p:cNvPr id="1025" name="Group 1024">
                <a:extLst>
                  <a:ext uri="{FF2B5EF4-FFF2-40B4-BE49-F238E27FC236}">
                    <a16:creationId xmlns:a16="http://schemas.microsoft.com/office/drawing/2014/main" id="{7B81EC9B-C091-4820-AC02-7EEE9D978B8F}"/>
                  </a:ext>
                </a:extLst>
              </p:cNvPr>
              <p:cNvGrpSpPr/>
              <p:nvPr/>
            </p:nvGrpSpPr>
            <p:grpSpPr>
              <a:xfrm>
                <a:off x="4510960" y="900891"/>
                <a:ext cx="489621" cy="448508"/>
                <a:chOff x="7677056" y="1656880"/>
                <a:chExt cx="489621" cy="448508"/>
              </a:xfrm>
            </p:grpSpPr>
            <p:sp>
              <p:nvSpPr>
                <p:cNvPr id="1034" name="Oval 1033">
                  <a:extLst>
                    <a:ext uri="{FF2B5EF4-FFF2-40B4-BE49-F238E27FC236}">
                      <a16:creationId xmlns:a16="http://schemas.microsoft.com/office/drawing/2014/main" id="{832C8610-2F3B-4D10-B070-626023FDA009}"/>
                    </a:ext>
                  </a:extLst>
                </p:cNvPr>
                <p:cNvSpPr/>
                <p:nvPr/>
              </p:nvSpPr>
              <p:spPr>
                <a:xfrm>
                  <a:off x="7753048" y="1721740"/>
                  <a:ext cx="318789" cy="318789"/>
                </a:xfrm>
                <a:prstGeom prst="ellipse">
                  <a:avLst/>
                </a:prstGeom>
                <a:gradFill>
                  <a:gsLst>
                    <a:gs pos="0">
                      <a:srgbClr val="FB0558"/>
                    </a:gs>
                    <a:gs pos="100000">
                      <a:srgbClr val="9A0671"/>
                    </a:gs>
                  </a:gsLst>
                  <a:path path="circle">
                    <a:fillToRect r="100000" b="100000"/>
                  </a:path>
                </a:gra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scene3d>
                  <a:camera prst="orthographicFront"/>
                  <a:lightRig rig="threePt" dir="t"/>
                </a:scene3d>
                <a:sp3d>
                  <a:bevelT w="0" h="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1035" name="TextBox 1034">
                      <a:extLst>
                        <a:ext uri="{FF2B5EF4-FFF2-40B4-BE49-F238E27FC236}">
                          <a16:creationId xmlns:a16="http://schemas.microsoft.com/office/drawing/2014/main" id="{29CC5E57-3130-469E-BFC6-9B6F6673CEFB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7677056" y="1656880"/>
                      <a:ext cx="489621" cy="448508"/>
                    </a:xfrm>
                    <a:prstGeom prst="rect">
                      <a:avLst/>
                    </a:prstGeom>
                    <a:noFill/>
                    <a:scene3d>
                      <a:camera prst="orthographicFront"/>
                      <a:lightRig rig="threePt" dir="t"/>
                    </a:scene3d>
                    <a:sp3d>
                      <a:bevelT/>
                    </a:sp3d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en-US" sz="1400" b="0" i="1" smtClean="0">
                                <a:solidFill>
                                  <a:srgbClr val="E7E8ED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oMath>
                        </m:oMathPara>
                      </a14:m>
                      <a:endParaRPr lang="en-US" sz="1400"/>
                    </a:p>
                  </p:txBody>
                </p:sp>
              </mc:Choice>
              <mc:Fallback xmlns="">
                <p:sp>
                  <p:nvSpPr>
                    <p:cNvPr id="1035" name="TextBox 1034">
                      <a:extLst>
                        <a:ext uri="{FF2B5EF4-FFF2-40B4-BE49-F238E27FC236}">
                          <a16:creationId xmlns:a16="http://schemas.microsoft.com/office/drawing/2014/main" id="{29CC5E57-3130-469E-BFC6-9B6F6673CEFB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7677056" y="1656880"/>
                      <a:ext cx="489621" cy="448508"/>
                    </a:xfrm>
                    <a:prstGeom prst="rect">
                      <a:avLst/>
                    </a:prstGeom>
                    <a:blipFill>
                      <a:blip r:embed="rId76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en-GB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  <p:grpSp>
            <p:nvGrpSpPr>
              <p:cNvPr id="1027" name="Group 1026">
                <a:extLst>
                  <a:ext uri="{FF2B5EF4-FFF2-40B4-BE49-F238E27FC236}">
                    <a16:creationId xmlns:a16="http://schemas.microsoft.com/office/drawing/2014/main" id="{567684B2-928B-415C-999C-A8ABFE781A30}"/>
                  </a:ext>
                </a:extLst>
              </p:cNvPr>
              <p:cNvGrpSpPr/>
              <p:nvPr/>
            </p:nvGrpSpPr>
            <p:grpSpPr>
              <a:xfrm>
                <a:off x="4855640" y="878510"/>
                <a:ext cx="493172" cy="448508"/>
                <a:chOff x="7665856" y="1634499"/>
                <a:chExt cx="493172" cy="448508"/>
              </a:xfrm>
            </p:grpSpPr>
            <p:sp>
              <p:nvSpPr>
                <p:cNvPr id="1032" name="Oval 1031">
                  <a:extLst>
                    <a:ext uri="{FF2B5EF4-FFF2-40B4-BE49-F238E27FC236}">
                      <a16:creationId xmlns:a16="http://schemas.microsoft.com/office/drawing/2014/main" id="{139F24F3-845B-41F6-9C50-30BB00111CF5}"/>
                    </a:ext>
                  </a:extLst>
                </p:cNvPr>
                <p:cNvSpPr/>
                <p:nvPr/>
              </p:nvSpPr>
              <p:spPr>
                <a:xfrm>
                  <a:off x="7753048" y="1721740"/>
                  <a:ext cx="318789" cy="318789"/>
                </a:xfrm>
                <a:prstGeom prst="ellipse">
                  <a:avLst/>
                </a:prstGeom>
                <a:gradFill>
                  <a:gsLst>
                    <a:gs pos="0">
                      <a:srgbClr val="FB0558"/>
                    </a:gs>
                    <a:gs pos="100000">
                      <a:srgbClr val="9A0671"/>
                    </a:gs>
                  </a:gsLst>
                  <a:path path="circle">
                    <a:fillToRect r="100000" b="100000"/>
                  </a:path>
                </a:gra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scene3d>
                  <a:camera prst="orthographicFront"/>
                  <a:lightRig rig="threePt" dir="t"/>
                </a:scene3d>
                <a:sp3d>
                  <a:bevelT w="0" h="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1033" name="TextBox 1032">
                      <a:extLst>
                        <a:ext uri="{FF2B5EF4-FFF2-40B4-BE49-F238E27FC236}">
                          <a16:creationId xmlns:a16="http://schemas.microsoft.com/office/drawing/2014/main" id="{4B1675AE-2E6C-4744-A980-30104EBD666B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7665856" y="1634499"/>
                      <a:ext cx="493172" cy="448508"/>
                    </a:xfrm>
                    <a:prstGeom prst="rect">
                      <a:avLst/>
                    </a:prstGeom>
                    <a:noFill/>
                    <a:scene3d>
                      <a:camera prst="orthographicFront"/>
                      <a:lightRig rig="threePt" dir="t"/>
                    </a:scene3d>
                    <a:sp3d>
                      <a:bevelT/>
                    </a:sp3d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en-US" sz="1400" b="0" i="1" smtClean="0">
                                <a:solidFill>
                                  <a:srgbClr val="E7E8ED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oMath>
                        </m:oMathPara>
                      </a14:m>
                      <a:endParaRPr lang="en-US" sz="1400"/>
                    </a:p>
                  </p:txBody>
                </p:sp>
              </mc:Choice>
              <mc:Fallback xmlns="">
                <p:sp>
                  <p:nvSpPr>
                    <p:cNvPr id="1033" name="TextBox 1032">
                      <a:extLst>
                        <a:ext uri="{FF2B5EF4-FFF2-40B4-BE49-F238E27FC236}">
                          <a16:creationId xmlns:a16="http://schemas.microsoft.com/office/drawing/2014/main" id="{4B1675AE-2E6C-4744-A980-30104EBD666B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7665856" y="1634499"/>
                      <a:ext cx="493172" cy="448508"/>
                    </a:xfrm>
                    <a:prstGeom prst="rect">
                      <a:avLst/>
                    </a:prstGeom>
                    <a:blipFill>
                      <a:blip r:embed="rId77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en-GB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  <p:grpSp>
            <p:nvGrpSpPr>
              <p:cNvPr id="1029" name="Group 1028">
                <a:extLst>
                  <a:ext uri="{FF2B5EF4-FFF2-40B4-BE49-F238E27FC236}">
                    <a16:creationId xmlns:a16="http://schemas.microsoft.com/office/drawing/2014/main" id="{3C7B0439-5B9C-4261-B70A-6DFA5338416E}"/>
                  </a:ext>
                </a:extLst>
              </p:cNvPr>
              <p:cNvGrpSpPr/>
              <p:nvPr/>
            </p:nvGrpSpPr>
            <p:grpSpPr>
              <a:xfrm>
                <a:off x="5242253" y="885990"/>
                <a:ext cx="472148" cy="448508"/>
                <a:chOff x="7693192" y="1641979"/>
                <a:chExt cx="472148" cy="448508"/>
              </a:xfrm>
            </p:grpSpPr>
            <p:sp>
              <p:nvSpPr>
                <p:cNvPr id="1030" name="Oval 1029">
                  <a:extLst>
                    <a:ext uri="{FF2B5EF4-FFF2-40B4-BE49-F238E27FC236}">
                      <a16:creationId xmlns:a16="http://schemas.microsoft.com/office/drawing/2014/main" id="{5ED7A625-93A3-4665-9A48-AEF6B07D447C}"/>
                    </a:ext>
                  </a:extLst>
                </p:cNvPr>
                <p:cNvSpPr/>
                <p:nvPr/>
              </p:nvSpPr>
              <p:spPr>
                <a:xfrm>
                  <a:off x="7753048" y="1721740"/>
                  <a:ext cx="318789" cy="318789"/>
                </a:xfrm>
                <a:prstGeom prst="ellipse">
                  <a:avLst/>
                </a:prstGeom>
                <a:gradFill>
                  <a:gsLst>
                    <a:gs pos="0">
                      <a:srgbClr val="FB0558"/>
                    </a:gs>
                    <a:gs pos="100000">
                      <a:srgbClr val="9A0671"/>
                    </a:gs>
                  </a:gsLst>
                  <a:path path="circle">
                    <a:fillToRect r="100000" b="100000"/>
                  </a:path>
                </a:gra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scene3d>
                  <a:camera prst="orthographicFront"/>
                  <a:lightRig rig="threePt" dir="t"/>
                </a:scene3d>
                <a:sp3d>
                  <a:bevelT w="0" h="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1031" name="TextBox 1030">
                      <a:extLst>
                        <a:ext uri="{FF2B5EF4-FFF2-40B4-BE49-F238E27FC236}">
                          <a16:creationId xmlns:a16="http://schemas.microsoft.com/office/drawing/2014/main" id="{67F1C724-0814-4B05-90D1-EDBF6875CCD4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7693192" y="1641979"/>
                      <a:ext cx="472148" cy="448508"/>
                    </a:xfrm>
                    <a:prstGeom prst="rect">
                      <a:avLst/>
                    </a:prstGeom>
                    <a:noFill/>
                    <a:scene3d>
                      <a:camera prst="orthographicFront"/>
                      <a:lightRig rig="threePt" dir="t"/>
                    </a:scene3d>
                    <a:sp3d>
                      <a:bevelT/>
                    </a:sp3d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en-US" sz="1400" b="0" i="1" smtClean="0">
                                <a:solidFill>
                                  <a:srgbClr val="E7E8ED"/>
                                </a:solidFill>
                                <a:latin typeface="Cambria Math" panose="02040503050406030204" pitchFamily="18" charset="0"/>
                              </a:rPr>
                              <m:t>𝑧</m:t>
                            </m:r>
                          </m:oMath>
                        </m:oMathPara>
                      </a14:m>
                      <a:endParaRPr lang="en-US" sz="1400"/>
                    </a:p>
                  </p:txBody>
                </p:sp>
              </mc:Choice>
              <mc:Fallback xmlns="">
                <p:sp>
                  <p:nvSpPr>
                    <p:cNvPr id="1031" name="TextBox 1030">
                      <a:extLst>
                        <a:ext uri="{FF2B5EF4-FFF2-40B4-BE49-F238E27FC236}">
                          <a16:creationId xmlns:a16="http://schemas.microsoft.com/office/drawing/2014/main" id="{67F1C724-0814-4B05-90D1-EDBF6875CCD4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7693192" y="1641979"/>
                      <a:ext cx="472148" cy="448508"/>
                    </a:xfrm>
                    <a:prstGeom prst="rect">
                      <a:avLst/>
                    </a:prstGeom>
                    <a:blipFill>
                      <a:blip r:embed="rId78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en-GB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</p:grpSp>
        <p:grpSp>
          <p:nvGrpSpPr>
            <p:cNvPr id="905" name="Group 904">
              <a:extLst>
                <a:ext uri="{FF2B5EF4-FFF2-40B4-BE49-F238E27FC236}">
                  <a16:creationId xmlns:a16="http://schemas.microsoft.com/office/drawing/2014/main" id="{8DCACA4D-AB97-4255-9FC7-B1651D37AFE6}"/>
                </a:ext>
              </a:extLst>
            </p:cNvPr>
            <p:cNvGrpSpPr/>
            <p:nvPr/>
          </p:nvGrpSpPr>
          <p:grpSpPr>
            <a:xfrm>
              <a:off x="11092516" y="11537067"/>
              <a:ext cx="734839" cy="310802"/>
              <a:chOff x="671301" y="1241956"/>
              <a:chExt cx="3961686" cy="768361"/>
            </a:xfrm>
          </p:grpSpPr>
          <p:sp>
            <p:nvSpPr>
              <p:cNvPr id="1022" name="Oval 8">
                <a:extLst>
                  <a:ext uri="{FF2B5EF4-FFF2-40B4-BE49-F238E27FC236}">
                    <a16:creationId xmlns:a16="http://schemas.microsoft.com/office/drawing/2014/main" id="{0C7F128E-EB67-4789-A684-5A500F020C1E}"/>
                  </a:ext>
                </a:extLst>
              </p:cNvPr>
              <p:cNvSpPr/>
              <p:nvPr/>
            </p:nvSpPr>
            <p:spPr>
              <a:xfrm>
                <a:off x="671301" y="1241956"/>
                <a:ext cx="3951797" cy="764857"/>
              </a:xfrm>
              <a:prstGeom prst="roundRect">
                <a:avLst/>
              </a:prstGeom>
              <a:solidFill>
                <a:srgbClr val="E7E8ED"/>
              </a:solidFill>
              <a:ln>
                <a:noFill/>
              </a:ln>
              <a:effectLst>
                <a:outerShdw blurRad="254000" dist="76200" dir="2700000" algn="tl" rotWithShape="0">
                  <a:srgbClr val="A1A5B9">
                    <a:alpha val="9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000"/>
              </a:p>
            </p:txBody>
          </p:sp>
          <p:sp>
            <p:nvSpPr>
              <p:cNvPr id="1023" name="Oval 9">
                <a:extLst>
                  <a:ext uri="{FF2B5EF4-FFF2-40B4-BE49-F238E27FC236}">
                    <a16:creationId xmlns:a16="http://schemas.microsoft.com/office/drawing/2014/main" id="{C392CC42-BAA8-46DD-AEA9-0037D60BA55E}"/>
                  </a:ext>
                </a:extLst>
              </p:cNvPr>
              <p:cNvSpPr/>
              <p:nvPr/>
            </p:nvSpPr>
            <p:spPr>
              <a:xfrm>
                <a:off x="681190" y="1245459"/>
                <a:ext cx="3951797" cy="764858"/>
              </a:xfrm>
              <a:prstGeom prst="roundRect">
                <a:avLst/>
              </a:prstGeom>
              <a:solidFill>
                <a:srgbClr val="E7E8ED"/>
              </a:solidFill>
              <a:ln>
                <a:noFill/>
              </a:ln>
              <a:effectLst>
                <a:outerShdw blurRad="254000" dist="190500" dir="13500000" algn="tl" rotWithShape="0">
                  <a:schemeClr val="bg1">
                    <a:alpha val="90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000"/>
              </a:p>
            </p:txBody>
          </p:sp>
        </p:grpSp>
        <p:grpSp>
          <p:nvGrpSpPr>
            <p:cNvPr id="906" name="Group 905">
              <a:extLst>
                <a:ext uri="{FF2B5EF4-FFF2-40B4-BE49-F238E27FC236}">
                  <a16:creationId xmlns:a16="http://schemas.microsoft.com/office/drawing/2014/main" id="{165FBC5F-3FEF-4C0E-9E00-6E75F9EC65C9}"/>
                </a:ext>
              </a:extLst>
            </p:cNvPr>
            <p:cNvGrpSpPr/>
            <p:nvPr/>
          </p:nvGrpSpPr>
          <p:grpSpPr>
            <a:xfrm>
              <a:off x="11118985" y="11538675"/>
              <a:ext cx="397078" cy="307777"/>
              <a:chOff x="7680523" y="1651830"/>
              <a:chExt cx="496349" cy="448508"/>
            </a:xfrm>
          </p:grpSpPr>
          <p:sp>
            <p:nvSpPr>
              <p:cNvPr id="1020" name="Oval 1019">
                <a:extLst>
                  <a:ext uri="{FF2B5EF4-FFF2-40B4-BE49-F238E27FC236}">
                    <a16:creationId xmlns:a16="http://schemas.microsoft.com/office/drawing/2014/main" id="{1BE6F3CC-22A6-44C2-B13C-07FD48FD0DAB}"/>
                  </a:ext>
                </a:extLst>
              </p:cNvPr>
              <p:cNvSpPr/>
              <p:nvPr/>
            </p:nvSpPr>
            <p:spPr>
              <a:xfrm>
                <a:off x="7753048" y="1721740"/>
                <a:ext cx="318789" cy="318789"/>
              </a:xfrm>
              <a:prstGeom prst="ellipse">
                <a:avLst/>
              </a:prstGeom>
              <a:gradFill>
                <a:gsLst>
                  <a:gs pos="0">
                    <a:srgbClr val="FB0558"/>
                  </a:gs>
                  <a:gs pos="100000">
                    <a:srgbClr val="9A0671"/>
                  </a:gs>
                </a:gsLst>
                <a:path path="circle">
                  <a:fillToRect r="100000" b="100000"/>
                </a:path>
              </a:gra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0" h="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00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21" name="TextBox 1020">
                    <a:extLst>
                      <a:ext uri="{FF2B5EF4-FFF2-40B4-BE49-F238E27FC236}">
                        <a16:creationId xmlns:a16="http://schemas.microsoft.com/office/drawing/2014/main" id="{89235D00-C7D2-46DB-B56F-8B7ADF8A5116}"/>
                      </a:ext>
                    </a:extLst>
                  </p:cNvPr>
                  <p:cNvSpPr txBox="1"/>
                  <p:nvPr/>
                </p:nvSpPr>
                <p:spPr>
                  <a:xfrm>
                    <a:off x="7680523" y="1651830"/>
                    <a:ext cx="496349" cy="448508"/>
                  </a:xfrm>
                  <a:prstGeom prst="rect">
                    <a:avLst/>
                  </a:prstGeom>
                  <a:noFill/>
                  <a:scene3d>
                    <a:camera prst="orthographicFront"/>
                    <a:lightRig rig="threePt" dir="t"/>
                  </a:scene3d>
                  <a:sp3d>
                    <a:bevelT/>
                  </a:sp3d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sz="1400" b="0" i="1" smtClean="0">
                              <a:solidFill>
                                <a:srgbClr val="E7E8ED"/>
                              </a:solidFill>
                              <a:latin typeface="Cambria Math" panose="02040503050406030204" pitchFamily="18" charset="0"/>
                            </a:rPr>
                            <m:t>𝜃</m:t>
                          </m:r>
                        </m:oMath>
                      </m:oMathPara>
                    </a14:m>
                    <a:endParaRPr lang="en-US" sz="1400"/>
                  </a:p>
                </p:txBody>
              </p:sp>
            </mc:Choice>
            <mc:Fallback xmlns="">
              <p:sp>
                <p:nvSpPr>
                  <p:cNvPr id="1021" name="TextBox 1020">
                    <a:extLst>
                      <a:ext uri="{FF2B5EF4-FFF2-40B4-BE49-F238E27FC236}">
                        <a16:creationId xmlns:a16="http://schemas.microsoft.com/office/drawing/2014/main" id="{89235D00-C7D2-46DB-B56F-8B7ADF8A5116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680523" y="1651830"/>
                    <a:ext cx="496349" cy="448508"/>
                  </a:xfrm>
                  <a:prstGeom prst="rect">
                    <a:avLst/>
                  </a:prstGeom>
                  <a:blipFill>
                    <a:blip r:embed="rId7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GB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907" name="Group 906">
              <a:extLst>
                <a:ext uri="{FF2B5EF4-FFF2-40B4-BE49-F238E27FC236}">
                  <a16:creationId xmlns:a16="http://schemas.microsoft.com/office/drawing/2014/main" id="{C5119DFE-992B-428A-9C79-CAEA12D6BB5C}"/>
                </a:ext>
              </a:extLst>
            </p:cNvPr>
            <p:cNvGrpSpPr/>
            <p:nvPr/>
          </p:nvGrpSpPr>
          <p:grpSpPr>
            <a:xfrm>
              <a:off x="11385003" y="11516418"/>
              <a:ext cx="421595" cy="307777"/>
              <a:chOff x="7641339" y="1618179"/>
              <a:chExt cx="526996" cy="448508"/>
            </a:xfrm>
          </p:grpSpPr>
          <p:sp>
            <p:nvSpPr>
              <p:cNvPr id="1018" name="Oval 1017">
                <a:extLst>
                  <a:ext uri="{FF2B5EF4-FFF2-40B4-BE49-F238E27FC236}">
                    <a16:creationId xmlns:a16="http://schemas.microsoft.com/office/drawing/2014/main" id="{0FE4C6A3-87AE-477D-83CB-F006D8FE073E}"/>
                  </a:ext>
                </a:extLst>
              </p:cNvPr>
              <p:cNvSpPr/>
              <p:nvPr/>
            </p:nvSpPr>
            <p:spPr>
              <a:xfrm>
                <a:off x="7753048" y="1721740"/>
                <a:ext cx="318789" cy="318789"/>
              </a:xfrm>
              <a:prstGeom prst="ellipse">
                <a:avLst/>
              </a:prstGeom>
              <a:gradFill>
                <a:gsLst>
                  <a:gs pos="0">
                    <a:srgbClr val="FB0558"/>
                  </a:gs>
                  <a:gs pos="100000">
                    <a:srgbClr val="9A0671"/>
                  </a:gs>
                </a:gsLst>
                <a:path path="circle">
                  <a:fillToRect r="100000" b="100000"/>
                </a:path>
              </a:gra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0" h="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00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19" name="TextBox 1018">
                    <a:extLst>
                      <a:ext uri="{FF2B5EF4-FFF2-40B4-BE49-F238E27FC236}">
                        <a16:creationId xmlns:a16="http://schemas.microsoft.com/office/drawing/2014/main" id="{5A5BCDDE-DC34-4C7C-A79B-FC9A618E5DF8}"/>
                      </a:ext>
                    </a:extLst>
                  </p:cNvPr>
                  <p:cNvSpPr txBox="1"/>
                  <p:nvPr/>
                </p:nvSpPr>
                <p:spPr>
                  <a:xfrm>
                    <a:off x="7641339" y="1618179"/>
                    <a:ext cx="526996" cy="448508"/>
                  </a:xfrm>
                  <a:prstGeom prst="rect">
                    <a:avLst/>
                  </a:prstGeom>
                  <a:noFill/>
                  <a:scene3d>
                    <a:camera prst="orthographicFront"/>
                    <a:lightRig rig="threePt" dir="t"/>
                  </a:scene3d>
                  <a:sp3d>
                    <a:bevelT/>
                  </a:sp3d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sz="1400" b="0" i="1" smtClean="0">
                              <a:solidFill>
                                <a:srgbClr val="E7E8ED"/>
                              </a:solidFill>
                              <a:latin typeface="Cambria Math" panose="02040503050406030204" pitchFamily="18" charset="0"/>
                            </a:rPr>
                            <m:t>𝜙</m:t>
                          </m:r>
                        </m:oMath>
                      </m:oMathPara>
                    </a14:m>
                    <a:endParaRPr lang="en-US" sz="1400"/>
                  </a:p>
                </p:txBody>
              </p:sp>
            </mc:Choice>
            <mc:Fallback xmlns="">
              <p:sp>
                <p:nvSpPr>
                  <p:cNvPr id="1019" name="TextBox 1018">
                    <a:extLst>
                      <a:ext uri="{FF2B5EF4-FFF2-40B4-BE49-F238E27FC236}">
                        <a16:creationId xmlns:a16="http://schemas.microsoft.com/office/drawing/2014/main" id="{5A5BCDDE-DC34-4C7C-A79B-FC9A618E5DF8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641339" y="1618179"/>
                    <a:ext cx="526996" cy="448508"/>
                  </a:xfrm>
                  <a:prstGeom prst="rect">
                    <a:avLst/>
                  </a:prstGeom>
                  <a:blipFill>
                    <a:blip r:embed="rId80"/>
                    <a:stretch>
                      <a:fillRect b="-3636"/>
                    </a:stretch>
                  </a:blipFill>
                </p:spPr>
                <p:txBody>
                  <a:bodyPr/>
                  <a:lstStyle/>
                  <a:p>
                    <a:r>
                      <a:rPr lang="en-GB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908" name="Group 907">
              <a:extLst>
                <a:ext uri="{FF2B5EF4-FFF2-40B4-BE49-F238E27FC236}">
                  <a16:creationId xmlns:a16="http://schemas.microsoft.com/office/drawing/2014/main" id="{A194CD8D-7647-4F28-981B-CB20BF7D0E68}"/>
                </a:ext>
              </a:extLst>
            </p:cNvPr>
            <p:cNvGrpSpPr/>
            <p:nvPr/>
          </p:nvGrpSpPr>
          <p:grpSpPr>
            <a:xfrm>
              <a:off x="10810545" y="12912369"/>
              <a:ext cx="1261593" cy="310802"/>
              <a:chOff x="671301" y="1241956"/>
              <a:chExt cx="3961686" cy="768361"/>
            </a:xfrm>
          </p:grpSpPr>
          <p:sp>
            <p:nvSpPr>
              <p:cNvPr id="1016" name="Oval 8">
                <a:extLst>
                  <a:ext uri="{FF2B5EF4-FFF2-40B4-BE49-F238E27FC236}">
                    <a16:creationId xmlns:a16="http://schemas.microsoft.com/office/drawing/2014/main" id="{EEDE3943-4FA2-46CE-A964-AFE528EDD53A}"/>
                  </a:ext>
                </a:extLst>
              </p:cNvPr>
              <p:cNvSpPr/>
              <p:nvPr/>
            </p:nvSpPr>
            <p:spPr>
              <a:xfrm>
                <a:off x="671301" y="1241956"/>
                <a:ext cx="3951797" cy="764857"/>
              </a:xfrm>
              <a:prstGeom prst="roundRect">
                <a:avLst/>
              </a:prstGeom>
              <a:solidFill>
                <a:srgbClr val="E7E8ED"/>
              </a:solidFill>
              <a:ln>
                <a:noFill/>
              </a:ln>
              <a:effectLst>
                <a:outerShdw blurRad="254000" dist="76200" dir="2700000" algn="tl" rotWithShape="0">
                  <a:srgbClr val="A1A5B9">
                    <a:alpha val="9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000"/>
              </a:p>
            </p:txBody>
          </p:sp>
          <p:sp>
            <p:nvSpPr>
              <p:cNvPr id="1017" name="Oval 9">
                <a:extLst>
                  <a:ext uri="{FF2B5EF4-FFF2-40B4-BE49-F238E27FC236}">
                    <a16:creationId xmlns:a16="http://schemas.microsoft.com/office/drawing/2014/main" id="{CA49A3C6-ECC6-4AE5-9B7B-C415DB64BD36}"/>
                  </a:ext>
                </a:extLst>
              </p:cNvPr>
              <p:cNvSpPr/>
              <p:nvPr/>
            </p:nvSpPr>
            <p:spPr>
              <a:xfrm>
                <a:off x="681190" y="1245459"/>
                <a:ext cx="3951797" cy="764858"/>
              </a:xfrm>
              <a:prstGeom prst="roundRect">
                <a:avLst/>
              </a:prstGeom>
              <a:solidFill>
                <a:srgbClr val="E7E8ED"/>
              </a:solidFill>
              <a:ln>
                <a:noFill/>
              </a:ln>
              <a:effectLst>
                <a:outerShdw blurRad="254000" dist="190500" dir="13500000" algn="tl" rotWithShape="0">
                  <a:schemeClr val="bg1">
                    <a:alpha val="90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000"/>
              </a:p>
            </p:txBody>
          </p:sp>
        </p:grpSp>
        <p:sp>
          <p:nvSpPr>
            <p:cNvPr id="909" name="TextBox 908">
              <a:extLst>
                <a:ext uri="{FF2B5EF4-FFF2-40B4-BE49-F238E27FC236}">
                  <a16:creationId xmlns:a16="http://schemas.microsoft.com/office/drawing/2014/main" id="{222D4B92-C4E2-4950-AAC2-F3E5F88F64E7}"/>
                </a:ext>
              </a:extLst>
            </p:cNvPr>
            <p:cNvSpPr txBox="1"/>
            <p:nvPr/>
          </p:nvSpPr>
          <p:spPr>
            <a:xfrm>
              <a:off x="11498616" y="12937319"/>
              <a:ext cx="30999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b="1">
                  <a:solidFill>
                    <a:srgbClr val="80C535"/>
                  </a:solidFill>
                </a:rPr>
                <a:t>…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10" name="Oval 909">
                  <a:extLst>
                    <a:ext uri="{FF2B5EF4-FFF2-40B4-BE49-F238E27FC236}">
                      <a16:creationId xmlns:a16="http://schemas.microsoft.com/office/drawing/2014/main" id="{9238A08F-A72E-4732-A23D-C14D3F83C27F}"/>
                    </a:ext>
                  </a:extLst>
                </p:cNvPr>
                <p:cNvSpPr/>
                <p:nvPr/>
              </p:nvSpPr>
              <p:spPr>
                <a:xfrm>
                  <a:off x="10929806" y="12940521"/>
                  <a:ext cx="287999" cy="247041"/>
                </a:xfrm>
                <a:prstGeom prst="ellipse">
                  <a:avLst/>
                </a:prstGeom>
                <a:gradFill>
                  <a:gsLst>
                    <a:gs pos="0">
                      <a:srgbClr val="80C535"/>
                    </a:gs>
                    <a:gs pos="100000">
                      <a:schemeClr val="accent3">
                        <a:lumMod val="50000"/>
                      </a:schemeClr>
                    </a:gs>
                  </a:gsLst>
                  <a:lin ang="2700000" scaled="1"/>
                </a:gra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scene3d>
                  <a:camera prst="orthographicFront"/>
                  <a:lightRig rig="threePt" dir="t"/>
                </a:scene3d>
                <a:sp3d>
                  <a:bevelT w="0" h="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400" b="0" i="1" smtClean="0">
                            <a:latin typeface="Cambria Math" panose="02040503050406030204" pitchFamily="18" charset="0"/>
                          </a:rPr>
                          <m:t>  </m:t>
                        </m:r>
                        <m:sSub>
                          <m:sSubPr>
                            <m:ctrlPr>
                              <a:rPr lang="en-US" sz="1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400" b="0" i="1" smtClean="0">
                                <a:latin typeface="Cambria Math" panose="02040503050406030204" pitchFamily="18" charset="0"/>
                              </a:rPr>
                              <m:t>h</m:t>
                            </m:r>
                          </m:e>
                          <m:sub>
                            <m:r>
                              <a:rPr lang="en-US" sz="14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US" sz="1400"/>
                </a:p>
              </p:txBody>
            </p:sp>
          </mc:Choice>
          <mc:Fallback xmlns="">
            <p:sp>
              <p:nvSpPr>
                <p:cNvPr id="910" name="Oval 909">
                  <a:extLst>
                    <a:ext uri="{FF2B5EF4-FFF2-40B4-BE49-F238E27FC236}">
                      <a16:creationId xmlns:a16="http://schemas.microsoft.com/office/drawing/2014/main" id="{9238A08F-A72E-4732-A23D-C14D3F83C27F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929806" y="12940521"/>
                  <a:ext cx="287999" cy="247041"/>
                </a:xfrm>
                <a:prstGeom prst="ellipse">
                  <a:avLst/>
                </a:prstGeom>
                <a:blipFill>
                  <a:blip r:embed="rId81"/>
                  <a:stretch>
                    <a:fillRect/>
                  </a:stretch>
                </a:blip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911" name="Group 910">
              <a:extLst>
                <a:ext uri="{FF2B5EF4-FFF2-40B4-BE49-F238E27FC236}">
                  <a16:creationId xmlns:a16="http://schemas.microsoft.com/office/drawing/2014/main" id="{978CBA24-B698-401D-82CF-53FA73E25680}"/>
                </a:ext>
              </a:extLst>
            </p:cNvPr>
            <p:cNvGrpSpPr/>
            <p:nvPr/>
          </p:nvGrpSpPr>
          <p:grpSpPr>
            <a:xfrm>
              <a:off x="8576008" y="12937319"/>
              <a:ext cx="1579318" cy="328794"/>
              <a:chOff x="4245768" y="3725844"/>
              <a:chExt cx="1974154" cy="479135"/>
            </a:xfrm>
          </p:grpSpPr>
          <p:grpSp>
            <p:nvGrpSpPr>
              <p:cNvPr id="1006" name="Group 1005">
                <a:extLst>
                  <a:ext uri="{FF2B5EF4-FFF2-40B4-BE49-F238E27FC236}">
                    <a16:creationId xmlns:a16="http://schemas.microsoft.com/office/drawing/2014/main" id="{F3DC5E3F-635A-4516-89F8-ACD7B78C9017}"/>
                  </a:ext>
                </a:extLst>
              </p:cNvPr>
              <p:cNvGrpSpPr/>
              <p:nvPr/>
            </p:nvGrpSpPr>
            <p:grpSpPr>
              <a:xfrm>
                <a:off x="4280701" y="3752063"/>
                <a:ext cx="1939221" cy="452916"/>
                <a:chOff x="671301" y="1241956"/>
                <a:chExt cx="3961686" cy="768361"/>
              </a:xfrm>
            </p:grpSpPr>
            <p:sp>
              <p:nvSpPr>
                <p:cNvPr id="1014" name="Oval 8">
                  <a:extLst>
                    <a:ext uri="{FF2B5EF4-FFF2-40B4-BE49-F238E27FC236}">
                      <a16:creationId xmlns:a16="http://schemas.microsoft.com/office/drawing/2014/main" id="{ACF31B34-435C-4386-AF86-4D072CC20B18}"/>
                    </a:ext>
                  </a:extLst>
                </p:cNvPr>
                <p:cNvSpPr/>
                <p:nvPr/>
              </p:nvSpPr>
              <p:spPr>
                <a:xfrm>
                  <a:off x="671301" y="1241956"/>
                  <a:ext cx="3951797" cy="764857"/>
                </a:xfrm>
                <a:prstGeom prst="roundRect">
                  <a:avLst/>
                </a:prstGeom>
                <a:solidFill>
                  <a:srgbClr val="E7E8ED"/>
                </a:solidFill>
                <a:ln>
                  <a:noFill/>
                </a:ln>
                <a:effectLst>
                  <a:outerShdw blurRad="254000" dist="76200" dir="2700000" algn="tl" rotWithShape="0">
                    <a:srgbClr val="A1A5B9">
                      <a:alpha val="90000"/>
                    </a:srgb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p:sp>
              <p:nvSpPr>
                <p:cNvPr id="1015" name="Oval 9">
                  <a:extLst>
                    <a:ext uri="{FF2B5EF4-FFF2-40B4-BE49-F238E27FC236}">
                      <a16:creationId xmlns:a16="http://schemas.microsoft.com/office/drawing/2014/main" id="{4DFEA5BE-6278-41A2-90C4-AC2CC55EA735}"/>
                    </a:ext>
                  </a:extLst>
                </p:cNvPr>
                <p:cNvSpPr/>
                <p:nvPr/>
              </p:nvSpPr>
              <p:spPr>
                <a:xfrm>
                  <a:off x="681190" y="1245459"/>
                  <a:ext cx="3951797" cy="764858"/>
                </a:xfrm>
                <a:prstGeom prst="roundRect">
                  <a:avLst/>
                </a:prstGeom>
                <a:solidFill>
                  <a:srgbClr val="E7E8ED"/>
                </a:solidFill>
                <a:ln>
                  <a:noFill/>
                </a:ln>
                <a:effectLst>
                  <a:outerShdw blurRad="254000" dist="190500" dir="13500000" algn="tl" rotWithShape="0">
                    <a:schemeClr val="bg1">
                      <a:alpha val="90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</p:grpSp>
          <p:grpSp>
            <p:nvGrpSpPr>
              <p:cNvPr id="1007" name="Group 1006">
                <a:extLst>
                  <a:ext uri="{FF2B5EF4-FFF2-40B4-BE49-F238E27FC236}">
                    <a16:creationId xmlns:a16="http://schemas.microsoft.com/office/drawing/2014/main" id="{206004CB-382A-4031-BAC6-6E5B1B15E943}"/>
                  </a:ext>
                </a:extLst>
              </p:cNvPr>
              <p:cNvGrpSpPr/>
              <p:nvPr/>
            </p:nvGrpSpPr>
            <p:grpSpPr>
              <a:xfrm>
                <a:off x="4245768" y="3725844"/>
                <a:ext cx="505973" cy="448508"/>
                <a:chOff x="5289480" y="4203515"/>
                <a:chExt cx="438402" cy="388609"/>
              </a:xfrm>
            </p:grpSpPr>
            <p:sp>
              <p:nvSpPr>
                <p:cNvPr id="1012" name="Oval 1011">
                  <a:extLst>
                    <a:ext uri="{FF2B5EF4-FFF2-40B4-BE49-F238E27FC236}">
                      <a16:creationId xmlns:a16="http://schemas.microsoft.com/office/drawing/2014/main" id="{821411BA-E894-4233-B5E9-249928D8E50D}"/>
                    </a:ext>
                  </a:extLst>
                </p:cNvPr>
                <p:cNvSpPr/>
                <p:nvPr/>
              </p:nvSpPr>
              <p:spPr>
                <a:xfrm>
                  <a:off x="5343872" y="4273116"/>
                  <a:ext cx="311923" cy="311922"/>
                </a:xfrm>
                <a:prstGeom prst="ellipse">
                  <a:avLst/>
                </a:prstGeom>
                <a:gradFill>
                  <a:gsLst>
                    <a:gs pos="0">
                      <a:srgbClr val="01D5FF"/>
                    </a:gs>
                    <a:gs pos="100000">
                      <a:srgbClr val="04379C"/>
                    </a:gs>
                  </a:gsLst>
                  <a:path path="circle">
                    <a:fillToRect r="100000" b="100000"/>
                  </a:path>
                </a:gra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scene3d>
                  <a:camera prst="orthographicFront"/>
                  <a:lightRig rig="threePt" dir="t"/>
                </a:scene3d>
                <a:sp3d>
                  <a:bevelT w="0" h="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1013" name="TextBox 1012">
                      <a:extLst>
                        <a:ext uri="{FF2B5EF4-FFF2-40B4-BE49-F238E27FC236}">
                          <a16:creationId xmlns:a16="http://schemas.microsoft.com/office/drawing/2014/main" id="{8160B52C-A38D-4706-A36C-597E9E119E8F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5289480" y="4203515"/>
                      <a:ext cx="438402" cy="388609"/>
                    </a:xfrm>
                    <a:prstGeom prst="rect">
                      <a:avLst/>
                    </a:prstGeom>
                    <a:noFill/>
                    <a:scene3d>
                      <a:camera prst="orthographicFront"/>
                      <a:lightRig rig="threePt" dir="t"/>
                    </a:scene3d>
                    <a:sp3d>
                      <a:bevelT/>
                    </a:sp3d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en-US" sz="1400" b="0" i="1" smtClean="0">
                                <a:solidFill>
                                  <a:srgbClr val="E7E8ED"/>
                                </a:solidFill>
                                <a:latin typeface="Cambria Math" panose="02040503050406030204" pitchFamily="18" charset="0"/>
                              </a:rPr>
                              <m:t>𝛼</m:t>
                            </m:r>
                          </m:oMath>
                        </m:oMathPara>
                      </a14:m>
                      <a:endParaRPr lang="en-US" sz="1400"/>
                    </a:p>
                  </p:txBody>
                </p:sp>
              </mc:Choice>
              <mc:Fallback xmlns="">
                <p:sp>
                  <p:nvSpPr>
                    <p:cNvPr id="1013" name="TextBox 1012">
                      <a:extLst>
                        <a:ext uri="{FF2B5EF4-FFF2-40B4-BE49-F238E27FC236}">
                          <a16:creationId xmlns:a16="http://schemas.microsoft.com/office/drawing/2014/main" id="{8160B52C-A38D-4706-A36C-597E9E119E8F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5289480" y="4203515"/>
                      <a:ext cx="438402" cy="388609"/>
                    </a:xfrm>
                    <a:prstGeom prst="rect">
                      <a:avLst/>
                    </a:prstGeom>
                    <a:blipFill>
                      <a:blip r:embed="rId82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en-GB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  <p:sp>
            <p:nvSpPr>
              <p:cNvPr id="1008" name="TextBox 1007">
                <a:extLst>
                  <a:ext uri="{FF2B5EF4-FFF2-40B4-BE49-F238E27FC236}">
                    <a16:creationId xmlns:a16="http://schemas.microsoft.com/office/drawing/2014/main" id="{8D8A2D90-EC38-4B68-B3A9-E8A0E7DA5DCC}"/>
                  </a:ext>
                </a:extLst>
              </p:cNvPr>
              <p:cNvSpPr txBox="1"/>
              <p:nvPr/>
            </p:nvSpPr>
            <p:spPr>
              <a:xfrm>
                <a:off x="5497798" y="3796242"/>
                <a:ext cx="387489" cy="3139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800" b="1">
                    <a:gradFill>
                      <a:gsLst>
                        <a:gs pos="0">
                          <a:srgbClr val="01D5FF"/>
                        </a:gs>
                        <a:gs pos="100000">
                          <a:srgbClr val="04379C"/>
                        </a:gs>
                      </a:gsLst>
                      <a:path path="circle">
                        <a:fillToRect r="100000" b="100000"/>
                      </a:path>
                    </a:gradFill>
                  </a:rPr>
                  <a:t>…</a:t>
                </a: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09" name="Oval 1008">
                    <a:extLst>
                      <a:ext uri="{FF2B5EF4-FFF2-40B4-BE49-F238E27FC236}">
                        <a16:creationId xmlns:a16="http://schemas.microsoft.com/office/drawing/2014/main" id="{A440D37A-2EA6-4341-A123-8CE7F40D8126}"/>
                      </a:ext>
                    </a:extLst>
                  </p:cNvPr>
                  <p:cNvSpPr/>
                  <p:nvPr/>
                </p:nvSpPr>
                <p:spPr>
                  <a:xfrm>
                    <a:off x="5818655" y="3800908"/>
                    <a:ext cx="360000" cy="360000"/>
                  </a:xfrm>
                  <a:prstGeom prst="ellipse">
                    <a:avLst/>
                  </a:prstGeom>
                  <a:gradFill>
                    <a:gsLst>
                      <a:gs pos="0">
                        <a:srgbClr val="0087E2"/>
                      </a:gs>
                      <a:gs pos="100000">
                        <a:srgbClr val="04379C"/>
                      </a:gs>
                    </a:gsLst>
                    <a:path path="circle">
                      <a:fillToRect r="100000" b="100000"/>
                    </a:path>
                  </a:gradFill>
                  <a:ln>
                    <a:noFill/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scene3d>
                    <a:camera prst="orthographicFront"/>
                    <a:lightRig rig="threePt" dir="t"/>
                  </a:scene3d>
                  <a:sp3d>
                    <a:bevelT w="0" h="0"/>
                  </a:sp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  </m:t>
                          </m:r>
                          <m:sSub>
                            <m:sSubPr>
                              <m:ctrlP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sub>
                          </m:sSub>
                        </m:oMath>
                      </m:oMathPara>
                    </a14:m>
                    <a:endParaRPr lang="en-US" sz="1400"/>
                  </a:p>
                </p:txBody>
              </p:sp>
            </mc:Choice>
            <mc:Fallback xmlns="">
              <p:sp>
                <p:nvSpPr>
                  <p:cNvPr id="1009" name="Oval 1008">
                    <a:extLst>
                      <a:ext uri="{FF2B5EF4-FFF2-40B4-BE49-F238E27FC236}">
                        <a16:creationId xmlns:a16="http://schemas.microsoft.com/office/drawing/2014/main" id="{A440D37A-2EA6-4341-A123-8CE7F40D8126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18655" y="3800908"/>
                    <a:ext cx="360000" cy="360000"/>
                  </a:xfrm>
                  <a:prstGeom prst="ellipse">
                    <a:avLst/>
                  </a:prstGeom>
                  <a:blipFill>
                    <a:blip r:embed="rId83"/>
                    <a:stretch>
                      <a:fillRect/>
                    </a:stretch>
                  </a:blipFill>
                  <a:ln>
                    <a:noFill/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  <p:txBody>
                  <a:bodyPr/>
                  <a:lstStyle/>
                  <a:p>
                    <a:r>
                      <a:rPr lang="en-GB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10" name="Oval 1009">
                    <a:extLst>
                      <a:ext uri="{FF2B5EF4-FFF2-40B4-BE49-F238E27FC236}">
                        <a16:creationId xmlns:a16="http://schemas.microsoft.com/office/drawing/2014/main" id="{48ABF9A6-32BD-4B07-9195-B7549EF9AC8C}"/>
                      </a:ext>
                    </a:extLst>
                  </p:cNvPr>
                  <p:cNvSpPr/>
                  <p:nvPr/>
                </p:nvSpPr>
                <p:spPr>
                  <a:xfrm>
                    <a:off x="5109763" y="3800908"/>
                    <a:ext cx="360000" cy="360000"/>
                  </a:xfrm>
                  <a:prstGeom prst="ellipse">
                    <a:avLst/>
                  </a:prstGeom>
                  <a:gradFill>
                    <a:gsLst>
                      <a:gs pos="0">
                        <a:srgbClr val="0087E2"/>
                      </a:gs>
                      <a:gs pos="100000">
                        <a:srgbClr val="04379C"/>
                      </a:gs>
                    </a:gsLst>
                    <a:path path="circle">
                      <a:fillToRect r="100000" b="100000"/>
                    </a:path>
                  </a:gradFill>
                  <a:ln>
                    <a:noFill/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scene3d>
                    <a:camera prst="orthographicFront"/>
                    <a:lightRig rig="threePt" dir="t"/>
                  </a:scene3d>
                  <a:sp3d>
                    <a:bevelT w="0" h="0"/>
                  </a:sp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  </m:t>
                          </m:r>
                          <m:sSub>
                            <m:sSubPr>
                              <m:ctrlP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en-US" sz="1400"/>
                  </a:p>
                </p:txBody>
              </p:sp>
            </mc:Choice>
            <mc:Fallback xmlns="">
              <p:sp>
                <p:nvSpPr>
                  <p:cNvPr id="1010" name="Oval 1009">
                    <a:extLst>
                      <a:ext uri="{FF2B5EF4-FFF2-40B4-BE49-F238E27FC236}">
                        <a16:creationId xmlns:a16="http://schemas.microsoft.com/office/drawing/2014/main" id="{48ABF9A6-32BD-4B07-9195-B7549EF9AC8C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109763" y="3800908"/>
                    <a:ext cx="360000" cy="360000"/>
                  </a:xfrm>
                  <a:prstGeom prst="ellipse">
                    <a:avLst/>
                  </a:prstGeom>
                  <a:blipFill>
                    <a:blip r:embed="rId84"/>
                    <a:stretch>
                      <a:fillRect/>
                    </a:stretch>
                  </a:blipFill>
                  <a:ln>
                    <a:noFill/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  <p:txBody>
                  <a:bodyPr/>
                  <a:lstStyle/>
                  <a:p>
                    <a:r>
                      <a:rPr lang="en-GB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11" name="Oval 1010">
                    <a:extLst>
                      <a:ext uri="{FF2B5EF4-FFF2-40B4-BE49-F238E27FC236}">
                        <a16:creationId xmlns:a16="http://schemas.microsoft.com/office/drawing/2014/main" id="{EAC0F92C-3459-4FE1-B770-B74C4A3AA9A9}"/>
                      </a:ext>
                    </a:extLst>
                  </p:cNvPr>
                  <p:cNvSpPr/>
                  <p:nvPr/>
                </p:nvSpPr>
                <p:spPr>
                  <a:xfrm>
                    <a:off x="4704318" y="3800908"/>
                    <a:ext cx="360000" cy="360000"/>
                  </a:xfrm>
                  <a:prstGeom prst="ellipse">
                    <a:avLst/>
                  </a:prstGeom>
                  <a:gradFill>
                    <a:gsLst>
                      <a:gs pos="0">
                        <a:srgbClr val="0087E2"/>
                      </a:gs>
                      <a:gs pos="100000">
                        <a:srgbClr val="04379C"/>
                      </a:gs>
                    </a:gsLst>
                    <a:path path="circle">
                      <a:fillToRect r="100000" b="100000"/>
                    </a:path>
                  </a:gradFill>
                  <a:ln>
                    <a:noFill/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scene3d>
                    <a:camera prst="orthographicFront"/>
                    <a:lightRig rig="threePt" dir="t"/>
                  </a:scene3d>
                  <a:sp3d>
                    <a:bevelT w="0" h="0"/>
                  </a:sp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  </m:t>
                          </m:r>
                          <m:sSub>
                            <m:sSubPr>
                              <m:ctrlP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sz="14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oMath>
                      </m:oMathPara>
                    </a14:m>
                    <a:endParaRPr lang="en-US" sz="1400"/>
                  </a:p>
                </p:txBody>
              </p:sp>
            </mc:Choice>
            <mc:Fallback xmlns="">
              <p:sp>
                <p:nvSpPr>
                  <p:cNvPr id="1011" name="Oval 1010">
                    <a:extLst>
                      <a:ext uri="{FF2B5EF4-FFF2-40B4-BE49-F238E27FC236}">
                        <a16:creationId xmlns:a16="http://schemas.microsoft.com/office/drawing/2014/main" id="{EAC0F92C-3459-4FE1-B770-B74C4A3AA9A9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704318" y="3800908"/>
                    <a:ext cx="360000" cy="360000"/>
                  </a:xfrm>
                  <a:prstGeom prst="ellipse">
                    <a:avLst/>
                  </a:prstGeom>
                  <a:blipFill>
                    <a:blip r:embed="rId85"/>
                    <a:stretch>
                      <a:fillRect/>
                    </a:stretch>
                  </a:blipFill>
                  <a:ln>
                    <a:noFill/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  <p:txBody>
                  <a:bodyPr/>
                  <a:lstStyle/>
                  <a:p>
                    <a:r>
                      <a:rPr lang="en-GB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12" name="Oval 911">
                  <a:extLst>
                    <a:ext uri="{FF2B5EF4-FFF2-40B4-BE49-F238E27FC236}">
                      <a16:creationId xmlns:a16="http://schemas.microsoft.com/office/drawing/2014/main" id="{617F9EFB-0B21-4B11-853C-49399A3C58CE}"/>
                    </a:ext>
                  </a:extLst>
                </p:cNvPr>
                <p:cNvSpPr/>
                <p:nvPr/>
              </p:nvSpPr>
              <p:spPr>
                <a:xfrm>
                  <a:off x="11239516" y="12940521"/>
                  <a:ext cx="287999" cy="247041"/>
                </a:xfrm>
                <a:prstGeom prst="ellipse">
                  <a:avLst/>
                </a:prstGeom>
                <a:gradFill>
                  <a:gsLst>
                    <a:gs pos="0">
                      <a:srgbClr val="80C535"/>
                    </a:gs>
                    <a:gs pos="100000">
                      <a:schemeClr val="accent3">
                        <a:lumMod val="50000"/>
                      </a:schemeClr>
                    </a:gs>
                  </a:gsLst>
                  <a:lin ang="2700000" scaled="1"/>
                </a:gra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scene3d>
                  <a:camera prst="orthographicFront"/>
                  <a:lightRig rig="threePt" dir="t"/>
                </a:scene3d>
                <a:sp3d>
                  <a:bevelT w="0" h="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400" b="0" i="1" smtClean="0">
                            <a:latin typeface="Cambria Math" panose="02040503050406030204" pitchFamily="18" charset="0"/>
                          </a:rPr>
                          <m:t>  </m:t>
                        </m:r>
                        <m:sSub>
                          <m:sSubPr>
                            <m:ctrlPr>
                              <a:rPr lang="en-US" sz="1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400" b="0" i="1" smtClean="0">
                                <a:latin typeface="Cambria Math" panose="02040503050406030204" pitchFamily="18" charset="0"/>
                              </a:rPr>
                              <m:t>h</m:t>
                            </m:r>
                          </m:e>
                          <m:sub>
                            <m:r>
                              <a:rPr lang="en-US" sz="14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en-US" sz="1400"/>
                </a:p>
              </p:txBody>
            </p:sp>
          </mc:Choice>
          <mc:Fallback xmlns="">
            <p:sp>
              <p:nvSpPr>
                <p:cNvPr id="912" name="Oval 911">
                  <a:extLst>
                    <a:ext uri="{FF2B5EF4-FFF2-40B4-BE49-F238E27FC236}">
                      <a16:creationId xmlns:a16="http://schemas.microsoft.com/office/drawing/2014/main" id="{617F9EFB-0B21-4B11-853C-49399A3C58CE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239516" y="12940521"/>
                  <a:ext cx="287999" cy="247041"/>
                </a:xfrm>
                <a:prstGeom prst="ellipse">
                  <a:avLst/>
                </a:prstGeom>
                <a:blipFill>
                  <a:blip r:embed="rId86"/>
                  <a:stretch>
                    <a:fillRect/>
                  </a:stretch>
                </a:blip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13" name="Oval 912">
                  <a:extLst>
                    <a:ext uri="{FF2B5EF4-FFF2-40B4-BE49-F238E27FC236}">
                      <a16:creationId xmlns:a16="http://schemas.microsoft.com/office/drawing/2014/main" id="{8E6E9FFB-0A52-46FA-8CA1-51D899379ECA}"/>
                    </a:ext>
                  </a:extLst>
                </p:cNvPr>
                <p:cNvSpPr/>
                <p:nvPr/>
              </p:nvSpPr>
              <p:spPr>
                <a:xfrm>
                  <a:off x="11734188" y="12940521"/>
                  <a:ext cx="287999" cy="247041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rgbClr val="80C535"/>
                    </a:gs>
                    <a:gs pos="100000">
                      <a:schemeClr val="accent3">
                        <a:lumMod val="50000"/>
                      </a:schemeClr>
                    </a:gs>
                  </a:gsLst>
                  <a:lin ang="2700000" scaled="1"/>
                  <a:tileRect/>
                </a:gra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scene3d>
                  <a:camera prst="orthographicFront"/>
                  <a:lightRig rig="threePt" dir="t"/>
                </a:scene3d>
                <a:sp3d>
                  <a:bevelT w="0" h="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400" b="0" i="1" smtClean="0">
                            <a:latin typeface="Cambria Math" panose="02040503050406030204" pitchFamily="18" charset="0"/>
                          </a:rPr>
                          <m:t>  </m:t>
                        </m:r>
                        <m:sSub>
                          <m:sSubPr>
                            <m:ctrlPr>
                              <a:rPr lang="en-US" sz="1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400" b="0" i="1" smtClean="0">
                                <a:latin typeface="Cambria Math" panose="02040503050406030204" pitchFamily="18" charset="0"/>
                              </a:rPr>
                              <m:t>h</m:t>
                            </m:r>
                          </m:e>
                          <m:sub>
                            <m:r>
                              <a:rPr lang="en-US" sz="1400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sub>
                        </m:sSub>
                      </m:oMath>
                    </m:oMathPara>
                  </a14:m>
                  <a:endParaRPr lang="en-US" sz="1400"/>
                </a:p>
              </p:txBody>
            </p:sp>
          </mc:Choice>
          <mc:Fallback xmlns="">
            <p:sp>
              <p:nvSpPr>
                <p:cNvPr id="913" name="Oval 912">
                  <a:extLst>
                    <a:ext uri="{FF2B5EF4-FFF2-40B4-BE49-F238E27FC236}">
                      <a16:creationId xmlns:a16="http://schemas.microsoft.com/office/drawing/2014/main" id="{8E6E9FFB-0A52-46FA-8CA1-51D899379ECA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734188" y="12940521"/>
                  <a:ext cx="287999" cy="247041"/>
                </a:xfrm>
                <a:prstGeom prst="ellipse">
                  <a:avLst/>
                </a:prstGeom>
                <a:blipFill>
                  <a:blip r:embed="rId87"/>
                  <a:stretch>
                    <a:fillRect/>
                  </a:stretch>
                </a:blip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914" name="Group 913">
              <a:extLst>
                <a:ext uri="{FF2B5EF4-FFF2-40B4-BE49-F238E27FC236}">
                  <a16:creationId xmlns:a16="http://schemas.microsoft.com/office/drawing/2014/main" id="{0711C48F-928C-4137-A2D1-E16B4808C7DF}"/>
                </a:ext>
              </a:extLst>
            </p:cNvPr>
            <p:cNvGrpSpPr/>
            <p:nvPr/>
          </p:nvGrpSpPr>
          <p:grpSpPr>
            <a:xfrm>
              <a:off x="10740374" y="12006702"/>
              <a:ext cx="1419660" cy="187896"/>
              <a:chOff x="2859299" y="1519375"/>
              <a:chExt cx="1564448" cy="370583"/>
            </a:xfrm>
          </p:grpSpPr>
          <p:sp>
            <p:nvSpPr>
              <p:cNvPr id="999" name="Oval 8">
                <a:extLst>
                  <a:ext uri="{FF2B5EF4-FFF2-40B4-BE49-F238E27FC236}">
                    <a16:creationId xmlns:a16="http://schemas.microsoft.com/office/drawing/2014/main" id="{78D5F530-F030-4652-AA18-EF92DF5E0B67}"/>
                  </a:ext>
                </a:extLst>
              </p:cNvPr>
              <p:cNvSpPr/>
              <p:nvPr/>
            </p:nvSpPr>
            <p:spPr>
              <a:xfrm>
                <a:off x="2870342" y="1519375"/>
                <a:ext cx="1547884" cy="370583"/>
              </a:xfrm>
              <a:prstGeom prst="rect">
                <a:avLst/>
              </a:prstGeom>
              <a:solidFill>
                <a:srgbClr val="E7E8ED"/>
              </a:solidFill>
              <a:ln>
                <a:noFill/>
              </a:ln>
              <a:effectLst>
                <a:outerShdw blurRad="254000" dist="76200" dir="2700000" algn="tl" rotWithShape="0">
                  <a:srgbClr val="A1A5B9">
                    <a:alpha val="9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000"/>
              </a:p>
            </p:txBody>
          </p:sp>
          <p:grpSp>
            <p:nvGrpSpPr>
              <p:cNvPr id="1000" name="Group 999">
                <a:extLst>
                  <a:ext uri="{FF2B5EF4-FFF2-40B4-BE49-F238E27FC236}">
                    <a16:creationId xmlns:a16="http://schemas.microsoft.com/office/drawing/2014/main" id="{D239904C-33DA-4E99-8BEF-8FB2D9EE57F8}"/>
                  </a:ext>
                </a:extLst>
              </p:cNvPr>
              <p:cNvGrpSpPr/>
              <p:nvPr/>
            </p:nvGrpSpPr>
            <p:grpSpPr>
              <a:xfrm>
                <a:off x="2859299" y="1523844"/>
                <a:ext cx="1564448" cy="361647"/>
                <a:chOff x="2859299" y="1523844"/>
                <a:chExt cx="1564448" cy="361647"/>
              </a:xfrm>
            </p:grpSpPr>
            <p:sp>
              <p:nvSpPr>
                <p:cNvPr id="1001" name="Rectangle 1000">
                  <a:extLst>
                    <a:ext uri="{FF2B5EF4-FFF2-40B4-BE49-F238E27FC236}">
                      <a16:creationId xmlns:a16="http://schemas.microsoft.com/office/drawing/2014/main" id="{B6662015-E5AA-4572-8A3E-DD07C4775574}"/>
                    </a:ext>
                  </a:extLst>
                </p:cNvPr>
                <p:cNvSpPr/>
                <p:nvPr/>
              </p:nvSpPr>
              <p:spPr>
                <a:xfrm>
                  <a:off x="2870343" y="1523844"/>
                  <a:ext cx="1542361" cy="361647"/>
                </a:xfrm>
                <a:prstGeom prst="rect">
                  <a:avLst/>
                </a:prstGeom>
                <a:solidFill>
                  <a:srgbClr val="E7E8ED"/>
                </a:solidFill>
                <a:ln>
                  <a:noFill/>
                </a:ln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p:cxnSp>
              <p:nvCxnSpPr>
                <p:cNvPr id="1002" name="Straight Connector 1001">
                  <a:extLst>
                    <a:ext uri="{FF2B5EF4-FFF2-40B4-BE49-F238E27FC236}">
                      <a16:creationId xmlns:a16="http://schemas.microsoft.com/office/drawing/2014/main" id="{B07F0EEC-1A8B-4700-930E-E96F7D34A2A9}"/>
                    </a:ext>
                  </a:extLst>
                </p:cNvPr>
                <p:cNvCxnSpPr/>
                <p:nvPr/>
              </p:nvCxnSpPr>
              <p:spPr>
                <a:xfrm>
                  <a:off x="2859299" y="1523844"/>
                  <a:ext cx="1564448" cy="0"/>
                </a:xfrm>
                <a:prstGeom prst="line">
                  <a:avLst/>
                </a:prstGeom>
                <a:ln w="190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03" name="Straight Connector 1002">
                  <a:extLst>
                    <a:ext uri="{FF2B5EF4-FFF2-40B4-BE49-F238E27FC236}">
                      <a16:creationId xmlns:a16="http://schemas.microsoft.com/office/drawing/2014/main" id="{C8E50CA7-DCF4-4804-932C-74F51F6250D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866943" y="1523844"/>
                  <a:ext cx="0" cy="361647"/>
                </a:xfrm>
                <a:prstGeom prst="line">
                  <a:avLst/>
                </a:prstGeom>
                <a:ln w="190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04" name="Straight Connector 1003">
                  <a:extLst>
                    <a:ext uri="{FF2B5EF4-FFF2-40B4-BE49-F238E27FC236}">
                      <a16:creationId xmlns:a16="http://schemas.microsoft.com/office/drawing/2014/main" id="{5FC7874D-D0E3-4F52-9679-EDBCBE98A7A1}"/>
                    </a:ext>
                  </a:extLst>
                </p:cNvPr>
                <p:cNvCxnSpPr/>
                <p:nvPr/>
              </p:nvCxnSpPr>
              <p:spPr>
                <a:xfrm>
                  <a:off x="2859299" y="1885491"/>
                  <a:ext cx="1564448" cy="0"/>
                </a:xfrm>
                <a:prstGeom prst="line">
                  <a:avLst/>
                </a:prstGeom>
                <a:ln w="19050">
                  <a:solidFill>
                    <a:srgbClr val="797B9B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05" name="Straight Connector 1004">
                  <a:extLst>
                    <a:ext uri="{FF2B5EF4-FFF2-40B4-BE49-F238E27FC236}">
                      <a16:creationId xmlns:a16="http://schemas.microsoft.com/office/drawing/2014/main" id="{AE166BD7-43B0-4BAA-82B7-662C6253C48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419322" y="1523844"/>
                  <a:ext cx="0" cy="361647"/>
                </a:xfrm>
                <a:prstGeom prst="line">
                  <a:avLst/>
                </a:prstGeom>
                <a:ln w="19050">
                  <a:solidFill>
                    <a:srgbClr val="797B9B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915" name="Group 914">
              <a:extLst>
                <a:ext uri="{FF2B5EF4-FFF2-40B4-BE49-F238E27FC236}">
                  <a16:creationId xmlns:a16="http://schemas.microsoft.com/office/drawing/2014/main" id="{59C68E51-2ADD-4070-ABEF-4DFFE267D3B9}"/>
                </a:ext>
              </a:extLst>
            </p:cNvPr>
            <p:cNvGrpSpPr/>
            <p:nvPr/>
          </p:nvGrpSpPr>
          <p:grpSpPr>
            <a:xfrm>
              <a:off x="10740374" y="12264723"/>
              <a:ext cx="1419660" cy="187896"/>
              <a:chOff x="2859299" y="1519375"/>
              <a:chExt cx="1564448" cy="370583"/>
            </a:xfrm>
          </p:grpSpPr>
          <p:sp>
            <p:nvSpPr>
              <p:cNvPr id="992" name="Oval 8">
                <a:extLst>
                  <a:ext uri="{FF2B5EF4-FFF2-40B4-BE49-F238E27FC236}">
                    <a16:creationId xmlns:a16="http://schemas.microsoft.com/office/drawing/2014/main" id="{50A6E12F-6EEE-495A-BF9F-04D4D20DEC52}"/>
                  </a:ext>
                </a:extLst>
              </p:cNvPr>
              <p:cNvSpPr/>
              <p:nvPr/>
            </p:nvSpPr>
            <p:spPr>
              <a:xfrm>
                <a:off x="2870342" y="1519375"/>
                <a:ext cx="1547884" cy="370583"/>
              </a:xfrm>
              <a:prstGeom prst="rect">
                <a:avLst/>
              </a:prstGeom>
              <a:solidFill>
                <a:srgbClr val="E7E8ED"/>
              </a:solidFill>
              <a:ln>
                <a:noFill/>
              </a:ln>
              <a:effectLst>
                <a:outerShdw blurRad="254000" dist="76200" dir="2700000" algn="tl" rotWithShape="0">
                  <a:srgbClr val="A1A5B9">
                    <a:alpha val="9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000"/>
              </a:p>
            </p:txBody>
          </p:sp>
          <p:grpSp>
            <p:nvGrpSpPr>
              <p:cNvPr id="993" name="Group 992">
                <a:extLst>
                  <a:ext uri="{FF2B5EF4-FFF2-40B4-BE49-F238E27FC236}">
                    <a16:creationId xmlns:a16="http://schemas.microsoft.com/office/drawing/2014/main" id="{25CBBC4F-396C-4A23-B97F-4EB554C6AD85}"/>
                  </a:ext>
                </a:extLst>
              </p:cNvPr>
              <p:cNvGrpSpPr/>
              <p:nvPr/>
            </p:nvGrpSpPr>
            <p:grpSpPr>
              <a:xfrm>
                <a:off x="2859299" y="1523844"/>
                <a:ext cx="1564448" cy="361647"/>
                <a:chOff x="2859299" y="1523844"/>
                <a:chExt cx="1564448" cy="361647"/>
              </a:xfrm>
            </p:grpSpPr>
            <p:sp>
              <p:nvSpPr>
                <p:cNvPr id="994" name="Rectangle 993">
                  <a:extLst>
                    <a:ext uri="{FF2B5EF4-FFF2-40B4-BE49-F238E27FC236}">
                      <a16:creationId xmlns:a16="http://schemas.microsoft.com/office/drawing/2014/main" id="{E1C57ECA-7814-4406-BB84-C1AE6598A9C7}"/>
                    </a:ext>
                  </a:extLst>
                </p:cNvPr>
                <p:cNvSpPr/>
                <p:nvPr/>
              </p:nvSpPr>
              <p:spPr>
                <a:xfrm>
                  <a:off x="2870343" y="1523844"/>
                  <a:ext cx="1542361" cy="361647"/>
                </a:xfrm>
                <a:prstGeom prst="rect">
                  <a:avLst/>
                </a:prstGeom>
                <a:solidFill>
                  <a:srgbClr val="E7E8ED"/>
                </a:solidFill>
                <a:ln>
                  <a:noFill/>
                </a:ln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p:cxnSp>
              <p:nvCxnSpPr>
                <p:cNvPr id="995" name="Straight Connector 994">
                  <a:extLst>
                    <a:ext uri="{FF2B5EF4-FFF2-40B4-BE49-F238E27FC236}">
                      <a16:creationId xmlns:a16="http://schemas.microsoft.com/office/drawing/2014/main" id="{330FAA54-469F-4A68-82FF-568C2262649A}"/>
                    </a:ext>
                  </a:extLst>
                </p:cNvPr>
                <p:cNvCxnSpPr/>
                <p:nvPr/>
              </p:nvCxnSpPr>
              <p:spPr>
                <a:xfrm>
                  <a:off x="2859299" y="1523844"/>
                  <a:ext cx="1564448" cy="0"/>
                </a:xfrm>
                <a:prstGeom prst="line">
                  <a:avLst/>
                </a:prstGeom>
                <a:ln w="190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96" name="Straight Connector 995">
                  <a:extLst>
                    <a:ext uri="{FF2B5EF4-FFF2-40B4-BE49-F238E27FC236}">
                      <a16:creationId xmlns:a16="http://schemas.microsoft.com/office/drawing/2014/main" id="{A973FB36-941E-42B1-BC31-5AA4EF16214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866943" y="1523844"/>
                  <a:ext cx="0" cy="361647"/>
                </a:xfrm>
                <a:prstGeom prst="line">
                  <a:avLst/>
                </a:prstGeom>
                <a:ln w="190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97" name="Straight Connector 996">
                  <a:extLst>
                    <a:ext uri="{FF2B5EF4-FFF2-40B4-BE49-F238E27FC236}">
                      <a16:creationId xmlns:a16="http://schemas.microsoft.com/office/drawing/2014/main" id="{CDA897ED-A270-483B-B848-CAF318321951}"/>
                    </a:ext>
                  </a:extLst>
                </p:cNvPr>
                <p:cNvCxnSpPr/>
                <p:nvPr/>
              </p:nvCxnSpPr>
              <p:spPr>
                <a:xfrm>
                  <a:off x="2859299" y="1885491"/>
                  <a:ext cx="1564448" cy="0"/>
                </a:xfrm>
                <a:prstGeom prst="line">
                  <a:avLst/>
                </a:prstGeom>
                <a:ln w="19050">
                  <a:solidFill>
                    <a:srgbClr val="797B9B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98" name="Straight Connector 997">
                  <a:extLst>
                    <a:ext uri="{FF2B5EF4-FFF2-40B4-BE49-F238E27FC236}">
                      <a16:creationId xmlns:a16="http://schemas.microsoft.com/office/drawing/2014/main" id="{0DC18620-FEBA-4AC2-98DB-2C8E3305AAA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419322" y="1523844"/>
                  <a:ext cx="0" cy="361647"/>
                </a:xfrm>
                <a:prstGeom prst="line">
                  <a:avLst/>
                </a:prstGeom>
                <a:ln w="19050">
                  <a:solidFill>
                    <a:srgbClr val="797B9B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916" name="Group 915">
              <a:extLst>
                <a:ext uri="{FF2B5EF4-FFF2-40B4-BE49-F238E27FC236}">
                  <a16:creationId xmlns:a16="http://schemas.microsoft.com/office/drawing/2014/main" id="{72CB572D-4DF1-4428-8010-25573A54732C}"/>
                </a:ext>
              </a:extLst>
            </p:cNvPr>
            <p:cNvGrpSpPr/>
            <p:nvPr/>
          </p:nvGrpSpPr>
          <p:grpSpPr>
            <a:xfrm>
              <a:off x="10740374" y="12511971"/>
              <a:ext cx="1419660" cy="187896"/>
              <a:chOff x="2859299" y="1519375"/>
              <a:chExt cx="1564448" cy="370583"/>
            </a:xfrm>
          </p:grpSpPr>
          <p:sp>
            <p:nvSpPr>
              <p:cNvPr id="985" name="Oval 8">
                <a:extLst>
                  <a:ext uri="{FF2B5EF4-FFF2-40B4-BE49-F238E27FC236}">
                    <a16:creationId xmlns:a16="http://schemas.microsoft.com/office/drawing/2014/main" id="{B5033C01-7A2B-4F9D-ADFA-DAD710160544}"/>
                  </a:ext>
                </a:extLst>
              </p:cNvPr>
              <p:cNvSpPr/>
              <p:nvPr/>
            </p:nvSpPr>
            <p:spPr>
              <a:xfrm>
                <a:off x="2870342" y="1519375"/>
                <a:ext cx="1547884" cy="370583"/>
              </a:xfrm>
              <a:prstGeom prst="rect">
                <a:avLst/>
              </a:prstGeom>
              <a:solidFill>
                <a:srgbClr val="E7E8ED"/>
              </a:solidFill>
              <a:ln>
                <a:noFill/>
              </a:ln>
              <a:effectLst>
                <a:outerShdw blurRad="254000" dist="76200" dir="2700000" algn="tl" rotWithShape="0">
                  <a:srgbClr val="A1A5B9">
                    <a:alpha val="9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000"/>
              </a:p>
            </p:txBody>
          </p:sp>
          <p:grpSp>
            <p:nvGrpSpPr>
              <p:cNvPr id="986" name="Group 985">
                <a:extLst>
                  <a:ext uri="{FF2B5EF4-FFF2-40B4-BE49-F238E27FC236}">
                    <a16:creationId xmlns:a16="http://schemas.microsoft.com/office/drawing/2014/main" id="{BA90DA98-C461-4450-87A6-71FF0964AE68}"/>
                  </a:ext>
                </a:extLst>
              </p:cNvPr>
              <p:cNvGrpSpPr/>
              <p:nvPr/>
            </p:nvGrpSpPr>
            <p:grpSpPr>
              <a:xfrm>
                <a:off x="2859299" y="1523844"/>
                <a:ext cx="1564448" cy="361647"/>
                <a:chOff x="2859299" y="1523844"/>
                <a:chExt cx="1564448" cy="361647"/>
              </a:xfrm>
            </p:grpSpPr>
            <p:sp>
              <p:nvSpPr>
                <p:cNvPr id="987" name="Rectangle 986">
                  <a:extLst>
                    <a:ext uri="{FF2B5EF4-FFF2-40B4-BE49-F238E27FC236}">
                      <a16:creationId xmlns:a16="http://schemas.microsoft.com/office/drawing/2014/main" id="{E131CB9F-69E1-424C-A621-F9556D59B607}"/>
                    </a:ext>
                  </a:extLst>
                </p:cNvPr>
                <p:cNvSpPr/>
                <p:nvPr/>
              </p:nvSpPr>
              <p:spPr>
                <a:xfrm>
                  <a:off x="2870343" y="1523844"/>
                  <a:ext cx="1542361" cy="361647"/>
                </a:xfrm>
                <a:prstGeom prst="rect">
                  <a:avLst/>
                </a:prstGeom>
                <a:solidFill>
                  <a:srgbClr val="E7E8ED"/>
                </a:solidFill>
                <a:ln>
                  <a:noFill/>
                </a:ln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p:cxnSp>
              <p:nvCxnSpPr>
                <p:cNvPr id="988" name="Straight Connector 987">
                  <a:extLst>
                    <a:ext uri="{FF2B5EF4-FFF2-40B4-BE49-F238E27FC236}">
                      <a16:creationId xmlns:a16="http://schemas.microsoft.com/office/drawing/2014/main" id="{401A089E-DC90-4F28-8ADC-3168B49F7ECA}"/>
                    </a:ext>
                  </a:extLst>
                </p:cNvPr>
                <p:cNvCxnSpPr/>
                <p:nvPr/>
              </p:nvCxnSpPr>
              <p:spPr>
                <a:xfrm>
                  <a:off x="2859299" y="1523844"/>
                  <a:ext cx="1564448" cy="0"/>
                </a:xfrm>
                <a:prstGeom prst="line">
                  <a:avLst/>
                </a:prstGeom>
                <a:ln w="190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89" name="Straight Connector 988">
                  <a:extLst>
                    <a:ext uri="{FF2B5EF4-FFF2-40B4-BE49-F238E27FC236}">
                      <a16:creationId xmlns:a16="http://schemas.microsoft.com/office/drawing/2014/main" id="{00AEA3A2-36C5-40EF-9FE4-3469A54B62D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866943" y="1523844"/>
                  <a:ext cx="0" cy="361647"/>
                </a:xfrm>
                <a:prstGeom prst="line">
                  <a:avLst/>
                </a:prstGeom>
                <a:ln w="190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90" name="Straight Connector 989">
                  <a:extLst>
                    <a:ext uri="{FF2B5EF4-FFF2-40B4-BE49-F238E27FC236}">
                      <a16:creationId xmlns:a16="http://schemas.microsoft.com/office/drawing/2014/main" id="{75D8EE71-9379-4DF0-879E-4EA1D7463CA9}"/>
                    </a:ext>
                  </a:extLst>
                </p:cNvPr>
                <p:cNvCxnSpPr/>
                <p:nvPr/>
              </p:nvCxnSpPr>
              <p:spPr>
                <a:xfrm>
                  <a:off x="2859299" y="1885491"/>
                  <a:ext cx="1564448" cy="0"/>
                </a:xfrm>
                <a:prstGeom prst="line">
                  <a:avLst/>
                </a:prstGeom>
                <a:ln w="19050">
                  <a:solidFill>
                    <a:srgbClr val="797B9B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91" name="Straight Connector 990">
                  <a:extLst>
                    <a:ext uri="{FF2B5EF4-FFF2-40B4-BE49-F238E27FC236}">
                      <a16:creationId xmlns:a16="http://schemas.microsoft.com/office/drawing/2014/main" id="{90A6467C-CFB3-4EDB-96CC-1D3F2E63D4E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419322" y="1523844"/>
                  <a:ext cx="0" cy="361647"/>
                </a:xfrm>
                <a:prstGeom prst="line">
                  <a:avLst/>
                </a:prstGeom>
                <a:ln w="19050">
                  <a:solidFill>
                    <a:srgbClr val="797B9B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917" name="TextBox 916">
              <a:extLst>
                <a:ext uri="{FF2B5EF4-FFF2-40B4-BE49-F238E27FC236}">
                  <a16:creationId xmlns:a16="http://schemas.microsoft.com/office/drawing/2014/main" id="{0951CCED-5235-42C4-9FBB-30994BE0AF92}"/>
                </a:ext>
              </a:extLst>
            </p:cNvPr>
            <p:cNvSpPr txBox="1"/>
            <p:nvPr/>
          </p:nvSpPr>
          <p:spPr>
            <a:xfrm>
              <a:off x="10964959" y="12209300"/>
              <a:ext cx="94216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b="1">
                  <a:gradFill flip="none" rotWithShape="1">
                    <a:gsLst>
                      <a:gs pos="0">
                        <a:srgbClr val="FB0558"/>
                      </a:gs>
                      <a:gs pos="100000">
                        <a:srgbClr val="9A0671"/>
                      </a:gs>
                    </a:gsLst>
                    <a:lin ang="5400000" scaled="1"/>
                    <a:tileRect/>
                  </a:gradFill>
                </a:rPr>
                <a:t>MLP #2</a:t>
              </a:r>
            </a:p>
          </p:txBody>
        </p:sp>
        <p:grpSp>
          <p:nvGrpSpPr>
            <p:cNvPr id="918" name="Group 917">
              <a:extLst>
                <a:ext uri="{FF2B5EF4-FFF2-40B4-BE49-F238E27FC236}">
                  <a16:creationId xmlns:a16="http://schemas.microsoft.com/office/drawing/2014/main" id="{60E125A5-7456-41E0-B129-60D126B8BB41}"/>
                </a:ext>
              </a:extLst>
            </p:cNvPr>
            <p:cNvGrpSpPr/>
            <p:nvPr/>
          </p:nvGrpSpPr>
          <p:grpSpPr>
            <a:xfrm>
              <a:off x="8203838" y="11345443"/>
              <a:ext cx="2296930" cy="1469685"/>
              <a:chOff x="3986827" y="1450376"/>
              <a:chExt cx="2371019" cy="2141700"/>
            </a:xfrm>
          </p:grpSpPr>
          <p:grpSp>
            <p:nvGrpSpPr>
              <p:cNvPr id="936" name="Group 935">
                <a:extLst>
                  <a:ext uri="{FF2B5EF4-FFF2-40B4-BE49-F238E27FC236}">
                    <a16:creationId xmlns:a16="http://schemas.microsoft.com/office/drawing/2014/main" id="{830077BE-D092-4FEC-84A4-84F1E06C0D80}"/>
                  </a:ext>
                </a:extLst>
              </p:cNvPr>
              <p:cNvGrpSpPr/>
              <p:nvPr/>
            </p:nvGrpSpPr>
            <p:grpSpPr>
              <a:xfrm>
                <a:off x="3986827" y="1450376"/>
                <a:ext cx="2371019" cy="273811"/>
                <a:chOff x="2859299" y="1519375"/>
                <a:chExt cx="1564448" cy="370583"/>
              </a:xfrm>
            </p:grpSpPr>
            <p:sp>
              <p:nvSpPr>
                <p:cNvPr id="978" name="Oval 8">
                  <a:extLst>
                    <a:ext uri="{FF2B5EF4-FFF2-40B4-BE49-F238E27FC236}">
                      <a16:creationId xmlns:a16="http://schemas.microsoft.com/office/drawing/2014/main" id="{1DD8F3FC-C16E-460C-A1CB-323E7CB94B83}"/>
                    </a:ext>
                  </a:extLst>
                </p:cNvPr>
                <p:cNvSpPr/>
                <p:nvPr/>
              </p:nvSpPr>
              <p:spPr>
                <a:xfrm>
                  <a:off x="2870342" y="1519375"/>
                  <a:ext cx="1547884" cy="370583"/>
                </a:xfrm>
                <a:prstGeom prst="rect">
                  <a:avLst/>
                </a:prstGeom>
                <a:solidFill>
                  <a:srgbClr val="E7E8ED"/>
                </a:solidFill>
                <a:ln>
                  <a:noFill/>
                </a:ln>
                <a:effectLst>
                  <a:outerShdw blurRad="254000" dist="76200" dir="2700000" algn="tl" rotWithShape="0">
                    <a:srgbClr val="A1A5B9">
                      <a:alpha val="90000"/>
                    </a:srgb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p:grpSp>
              <p:nvGrpSpPr>
                <p:cNvPr id="979" name="Group 978">
                  <a:extLst>
                    <a:ext uri="{FF2B5EF4-FFF2-40B4-BE49-F238E27FC236}">
                      <a16:creationId xmlns:a16="http://schemas.microsoft.com/office/drawing/2014/main" id="{3492FA16-B513-4C19-98E0-C0F6DFC808C4}"/>
                    </a:ext>
                  </a:extLst>
                </p:cNvPr>
                <p:cNvGrpSpPr/>
                <p:nvPr/>
              </p:nvGrpSpPr>
              <p:grpSpPr>
                <a:xfrm>
                  <a:off x="2859299" y="1523844"/>
                  <a:ext cx="1564448" cy="361647"/>
                  <a:chOff x="2859299" y="1523844"/>
                  <a:chExt cx="1564448" cy="361647"/>
                </a:xfrm>
              </p:grpSpPr>
              <p:sp>
                <p:nvSpPr>
                  <p:cNvPr id="980" name="Rectangle 979">
                    <a:extLst>
                      <a:ext uri="{FF2B5EF4-FFF2-40B4-BE49-F238E27FC236}">
                        <a16:creationId xmlns:a16="http://schemas.microsoft.com/office/drawing/2014/main" id="{19FAE07F-81E9-4BA9-AE3C-738188601353}"/>
                      </a:ext>
                    </a:extLst>
                  </p:cNvPr>
                  <p:cNvSpPr/>
                  <p:nvPr/>
                </p:nvSpPr>
                <p:spPr>
                  <a:xfrm>
                    <a:off x="2870343" y="1523844"/>
                    <a:ext cx="1542361" cy="361647"/>
                  </a:xfrm>
                  <a:prstGeom prst="rect">
                    <a:avLst/>
                  </a:prstGeom>
                  <a:solidFill>
                    <a:srgbClr val="E7E8ED"/>
                  </a:solidFill>
                  <a:ln>
                    <a:noFill/>
                  </a:ln>
                </p:spPr>
                <p:style>
                  <a:lnRef idx="2">
                    <a:schemeClr val="accent3">
                      <a:shade val="50000"/>
                    </a:schemeClr>
                  </a:lnRef>
                  <a:fillRef idx="1">
                    <a:schemeClr val="accent3"/>
                  </a:fillRef>
                  <a:effectRef idx="0">
                    <a:schemeClr val="accent3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2000"/>
                  </a:p>
                </p:txBody>
              </p:sp>
              <p:cxnSp>
                <p:nvCxnSpPr>
                  <p:cNvPr id="981" name="Straight Connector 980">
                    <a:extLst>
                      <a:ext uri="{FF2B5EF4-FFF2-40B4-BE49-F238E27FC236}">
                        <a16:creationId xmlns:a16="http://schemas.microsoft.com/office/drawing/2014/main" id="{7324DA3D-1332-48CA-B6FE-32572F328060}"/>
                      </a:ext>
                    </a:extLst>
                  </p:cNvPr>
                  <p:cNvCxnSpPr/>
                  <p:nvPr/>
                </p:nvCxnSpPr>
                <p:spPr>
                  <a:xfrm>
                    <a:off x="2859299" y="1523844"/>
                    <a:ext cx="1564448" cy="0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82" name="Straight Connector 981">
                    <a:extLst>
                      <a:ext uri="{FF2B5EF4-FFF2-40B4-BE49-F238E27FC236}">
                        <a16:creationId xmlns:a16="http://schemas.microsoft.com/office/drawing/2014/main" id="{D9280EE4-973C-4E3A-A1A9-4CD448A8F0D0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2866943" y="1523844"/>
                    <a:ext cx="0" cy="361647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83" name="Straight Connector 982">
                    <a:extLst>
                      <a:ext uri="{FF2B5EF4-FFF2-40B4-BE49-F238E27FC236}">
                        <a16:creationId xmlns:a16="http://schemas.microsoft.com/office/drawing/2014/main" id="{AF4E2187-1888-4708-9223-DD8AAA62C2B1}"/>
                      </a:ext>
                    </a:extLst>
                  </p:cNvPr>
                  <p:cNvCxnSpPr/>
                  <p:nvPr/>
                </p:nvCxnSpPr>
                <p:spPr>
                  <a:xfrm>
                    <a:off x="2859299" y="1885491"/>
                    <a:ext cx="1564448" cy="0"/>
                  </a:xfrm>
                  <a:prstGeom prst="line">
                    <a:avLst/>
                  </a:prstGeom>
                  <a:ln w="19050">
                    <a:solidFill>
                      <a:srgbClr val="797B9B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84" name="Straight Connector 983">
                    <a:extLst>
                      <a:ext uri="{FF2B5EF4-FFF2-40B4-BE49-F238E27FC236}">
                        <a16:creationId xmlns:a16="http://schemas.microsoft.com/office/drawing/2014/main" id="{CB52EC4E-3181-4A46-807F-EF48AE3C5432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4419322" y="1523844"/>
                    <a:ext cx="0" cy="361647"/>
                  </a:xfrm>
                  <a:prstGeom prst="line">
                    <a:avLst/>
                  </a:prstGeom>
                  <a:ln w="19050">
                    <a:solidFill>
                      <a:srgbClr val="797B9B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937" name="Group 936">
                <a:extLst>
                  <a:ext uri="{FF2B5EF4-FFF2-40B4-BE49-F238E27FC236}">
                    <a16:creationId xmlns:a16="http://schemas.microsoft.com/office/drawing/2014/main" id="{FB9F1CD5-1E06-4021-91B4-7E61B167ADC2}"/>
                  </a:ext>
                </a:extLst>
              </p:cNvPr>
              <p:cNvGrpSpPr/>
              <p:nvPr/>
            </p:nvGrpSpPr>
            <p:grpSpPr>
              <a:xfrm>
                <a:off x="3986827" y="1823954"/>
                <a:ext cx="2371019" cy="273811"/>
                <a:chOff x="2859299" y="1519375"/>
                <a:chExt cx="1564448" cy="370583"/>
              </a:xfrm>
            </p:grpSpPr>
            <p:sp>
              <p:nvSpPr>
                <p:cNvPr id="971" name="Oval 8">
                  <a:extLst>
                    <a:ext uri="{FF2B5EF4-FFF2-40B4-BE49-F238E27FC236}">
                      <a16:creationId xmlns:a16="http://schemas.microsoft.com/office/drawing/2014/main" id="{B8DA7191-D812-4238-8498-40912176095B}"/>
                    </a:ext>
                  </a:extLst>
                </p:cNvPr>
                <p:cNvSpPr/>
                <p:nvPr/>
              </p:nvSpPr>
              <p:spPr>
                <a:xfrm>
                  <a:off x="2870342" y="1519375"/>
                  <a:ext cx="1547884" cy="370583"/>
                </a:xfrm>
                <a:prstGeom prst="rect">
                  <a:avLst/>
                </a:prstGeom>
                <a:solidFill>
                  <a:srgbClr val="E7E8ED"/>
                </a:solidFill>
                <a:ln>
                  <a:noFill/>
                </a:ln>
                <a:effectLst>
                  <a:outerShdw blurRad="254000" dist="76200" dir="2700000" algn="tl" rotWithShape="0">
                    <a:srgbClr val="A1A5B9">
                      <a:alpha val="90000"/>
                    </a:srgb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p:grpSp>
              <p:nvGrpSpPr>
                <p:cNvPr id="972" name="Group 971">
                  <a:extLst>
                    <a:ext uri="{FF2B5EF4-FFF2-40B4-BE49-F238E27FC236}">
                      <a16:creationId xmlns:a16="http://schemas.microsoft.com/office/drawing/2014/main" id="{BAADF019-313A-472B-BE9F-513497D476F0}"/>
                    </a:ext>
                  </a:extLst>
                </p:cNvPr>
                <p:cNvGrpSpPr/>
                <p:nvPr/>
              </p:nvGrpSpPr>
              <p:grpSpPr>
                <a:xfrm>
                  <a:off x="2859299" y="1523844"/>
                  <a:ext cx="1564448" cy="361647"/>
                  <a:chOff x="2859299" y="1523844"/>
                  <a:chExt cx="1564448" cy="361647"/>
                </a:xfrm>
              </p:grpSpPr>
              <p:sp>
                <p:nvSpPr>
                  <p:cNvPr id="973" name="Rectangle 972">
                    <a:extLst>
                      <a:ext uri="{FF2B5EF4-FFF2-40B4-BE49-F238E27FC236}">
                        <a16:creationId xmlns:a16="http://schemas.microsoft.com/office/drawing/2014/main" id="{5AAF638B-B7AC-4CD6-8389-090532B2197A}"/>
                      </a:ext>
                    </a:extLst>
                  </p:cNvPr>
                  <p:cNvSpPr/>
                  <p:nvPr/>
                </p:nvSpPr>
                <p:spPr>
                  <a:xfrm>
                    <a:off x="2870343" y="1523844"/>
                    <a:ext cx="1542361" cy="361647"/>
                  </a:xfrm>
                  <a:prstGeom prst="rect">
                    <a:avLst/>
                  </a:prstGeom>
                  <a:solidFill>
                    <a:srgbClr val="E7E8ED"/>
                  </a:solidFill>
                  <a:ln>
                    <a:noFill/>
                  </a:ln>
                </p:spPr>
                <p:style>
                  <a:lnRef idx="2">
                    <a:schemeClr val="accent3">
                      <a:shade val="50000"/>
                    </a:schemeClr>
                  </a:lnRef>
                  <a:fillRef idx="1">
                    <a:schemeClr val="accent3"/>
                  </a:fillRef>
                  <a:effectRef idx="0">
                    <a:schemeClr val="accent3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2000"/>
                  </a:p>
                </p:txBody>
              </p:sp>
              <p:cxnSp>
                <p:nvCxnSpPr>
                  <p:cNvPr id="974" name="Straight Connector 973">
                    <a:extLst>
                      <a:ext uri="{FF2B5EF4-FFF2-40B4-BE49-F238E27FC236}">
                        <a16:creationId xmlns:a16="http://schemas.microsoft.com/office/drawing/2014/main" id="{13D144D9-263E-41CC-A4C3-E43B57EB840A}"/>
                      </a:ext>
                    </a:extLst>
                  </p:cNvPr>
                  <p:cNvCxnSpPr/>
                  <p:nvPr/>
                </p:nvCxnSpPr>
                <p:spPr>
                  <a:xfrm>
                    <a:off x="2859299" y="1523844"/>
                    <a:ext cx="1564448" cy="0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75" name="Straight Connector 974">
                    <a:extLst>
                      <a:ext uri="{FF2B5EF4-FFF2-40B4-BE49-F238E27FC236}">
                        <a16:creationId xmlns:a16="http://schemas.microsoft.com/office/drawing/2014/main" id="{5DF4E581-83AF-42A7-9E96-2257D0FF7455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2866943" y="1523844"/>
                    <a:ext cx="0" cy="361647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76" name="Straight Connector 975">
                    <a:extLst>
                      <a:ext uri="{FF2B5EF4-FFF2-40B4-BE49-F238E27FC236}">
                        <a16:creationId xmlns:a16="http://schemas.microsoft.com/office/drawing/2014/main" id="{93524202-B359-44C0-9B13-232D571D96BD}"/>
                      </a:ext>
                    </a:extLst>
                  </p:cNvPr>
                  <p:cNvCxnSpPr/>
                  <p:nvPr/>
                </p:nvCxnSpPr>
                <p:spPr>
                  <a:xfrm>
                    <a:off x="2859299" y="1885491"/>
                    <a:ext cx="1564448" cy="0"/>
                  </a:xfrm>
                  <a:prstGeom prst="line">
                    <a:avLst/>
                  </a:prstGeom>
                  <a:ln w="19050">
                    <a:solidFill>
                      <a:srgbClr val="797B9B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77" name="Straight Connector 976">
                    <a:extLst>
                      <a:ext uri="{FF2B5EF4-FFF2-40B4-BE49-F238E27FC236}">
                        <a16:creationId xmlns:a16="http://schemas.microsoft.com/office/drawing/2014/main" id="{6B9F596D-D533-49FE-A939-6EA4737AA1E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4419322" y="1523844"/>
                    <a:ext cx="0" cy="361647"/>
                  </a:xfrm>
                  <a:prstGeom prst="line">
                    <a:avLst/>
                  </a:prstGeom>
                  <a:ln w="19050">
                    <a:solidFill>
                      <a:srgbClr val="797B9B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938" name="Group 937">
                <a:extLst>
                  <a:ext uri="{FF2B5EF4-FFF2-40B4-BE49-F238E27FC236}">
                    <a16:creationId xmlns:a16="http://schemas.microsoft.com/office/drawing/2014/main" id="{367A2F10-1383-4483-A7B5-37042FA4EEA5}"/>
                  </a:ext>
                </a:extLst>
              </p:cNvPr>
              <p:cNvGrpSpPr/>
              <p:nvPr/>
            </p:nvGrpSpPr>
            <p:grpSpPr>
              <a:xfrm>
                <a:off x="3986827" y="2197532"/>
                <a:ext cx="2371019" cy="273811"/>
                <a:chOff x="2859299" y="1519375"/>
                <a:chExt cx="1564448" cy="370583"/>
              </a:xfrm>
            </p:grpSpPr>
            <p:sp>
              <p:nvSpPr>
                <p:cNvPr id="964" name="Oval 8">
                  <a:extLst>
                    <a:ext uri="{FF2B5EF4-FFF2-40B4-BE49-F238E27FC236}">
                      <a16:creationId xmlns:a16="http://schemas.microsoft.com/office/drawing/2014/main" id="{F255BE1B-614C-420D-B01B-23E188FE01A7}"/>
                    </a:ext>
                  </a:extLst>
                </p:cNvPr>
                <p:cNvSpPr/>
                <p:nvPr/>
              </p:nvSpPr>
              <p:spPr>
                <a:xfrm>
                  <a:off x="2870342" y="1519375"/>
                  <a:ext cx="1547884" cy="370583"/>
                </a:xfrm>
                <a:prstGeom prst="rect">
                  <a:avLst/>
                </a:prstGeom>
                <a:solidFill>
                  <a:srgbClr val="E7E8ED"/>
                </a:solidFill>
                <a:ln>
                  <a:noFill/>
                </a:ln>
                <a:effectLst>
                  <a:outerShdw blurRad="254000" dist="76200" dir="2700000" algn="tl" rotWithShape="0">
                    <a:srgbClr val="A1A5B9">
                      <a:alpha val="90000"/>
                    </a:srgb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p:grpSp>
              <p:nvGrpSpPr>
                <p:cNvPr id="965" name="Group 964">
                  <a:extLst>
                    <a:ext uri="{FF2B5EF4-FFF2-40B4-BE49-F238E27FC236}">
                      <a16:creationId xmlns:a16="http://schemas.microsoft.com/office/drawing/2014/main" id="{6B08776A-9C18-4953-B11C-851849F7DC1D}"/>
                    </a:ext>
                  </a:extLst>
                </p:cNvPr>
                <p:cNvGrpSpPr/>
                <p:nvPr/>
              </p:nvGrpSpPr>
              <p:grpSpPr>
                <a:xfrm>
                  <a:off x="2859299" y="1523844"/>
                  <a:ext cx="1564448" cy="361647"/>
                  <a:chOff x="2859299" y="1523844"/>
                  <a:chExt cx="1564448" cy="361647"/>
                </a:xfrm>
              </p:grpSpPr>
              <p:sp>
                <p:nvSpPr>
                  <p:cNvPr id="966" name="Rectangle 965">
                    <a:extLst>
                      <a:ext uri="{FF2B5EF4-FFF2-40B4-BE49-F238E27FC236}">
                        <a16:creationId xmlns:a16="http://schemas.microsoft.com/office/drawing/2014/main" id="{D79B28E1-6281-4880-A0DB-51A71A994F55}"/>
                      </a:ext>
                    </a:extLst>
                  </p:cNvPr>
                  <p:cNvSpPr/>
                  <p:nvPr/>
                </p:nvSpPr>
                <p:spPr>
                  <a:xfrm>
                    <a:off x="2870343" y="1523844"/>
                    <a:ext cx="1542361" cy="361647"/>
                  </a:xfrm>
                  <a:prstGeom prst="rect">
                    <a:avLst/>
                  </a:prstGeom>
                  <a:solidFill>
                    <a:srgbClr val="E7E8ED"/>
                  </a:solidFill>
                  <a:ln>
                    <a:noFill/>
                  </a:ln>
                </p:spPr>
                <p:style>
                  <a:lnRef idx="2">
                    <a:schemeClr val="accent3">
                      <a:shade val="50000"/>
                    </a:schemeClr>
                  </a:lnRef>
                  <a:fillRef idx="1">
                    <a:schemeClr val="accent3"/>
                  </a:fillRef>
                  <a:effectRef idx="0">
                    <a:schemeClr val="accent3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2000"/>
                  </a:p>
                </p:txBody>
              </p:sp>
              <p:cxnSp>
                <p:nvCxnSpPr>
                  <p:cNvPr id="967" name="Straight Connector 966">
                    <a:extLst>
                      <a:ext uri="{FF2B5EF4-FFF2-40B4-BE49-F238E27FC236}">
                        <a16:creationId xmlns:a16="http://schemas.microsoft.com/office/drawing/2014/main" id="{8CFF51F8-0DBD-463D-8B3E-461148862ED1}"/>
                      </a:ext>
                    </a:extLst>
                  </p:cNvPr>
                  <p:cNvCxnSpPr/>
                  <p:nvPr/>
                </p:nvCxnSpPr>
                <p:spPr>
                  <a:xfrm>
                    <a:off x="2859299" y="1523844"/>
                    <a:ext cx="1564448" cy="0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68" name="Straight Connector 967">
                    <a:extLst>
                      <a:ext uri="{FF2B5EF4-FFF2-40B4-BE49-F238E27FC236}">
                        <a16:creationId xmlns:a16="http://schemas.microsoft.com/office/drawing/2014/main" id="{DCF50EEF-6A3A-4441-9102-65A76658F0E6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2866943" y="1523844"/>
                    <a:ext cx="0" cy="361647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69" name="Straight Connector 968">
                    <a:extLst>
                      <a:ext uri="{FF2B5EF4-FFF2-40B4-BE49-F238E27FC236}">
                        <a16:creationId xmlns:a16="http://schemas.microsoft.com/office/drawing/2014/main" id="{4D8CA330-5D31-4B81-B263-683E3629B148}"/>
                      </a:ext>
                    </a:extLst>
                  </p:cNvPr>
                  <p:cNvCxnSpPr/>
                  <p:nvPr/>
                </p:nvCxnSpPr>
                <p:spPr>
                  <a:xfrm>
                    <a:off x="2859299" y="1885491"/>
                    <a:ext cx="1564448" cy="0"/>
                  </a:xfrm>
                  <a:prstGeom prst="line">
                    <a:avLst/>
                  </a:prstGeom>
                  <a:ln w="19050">
                    <a:solidFill>
                      <a:srgbClr val="797B9B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70" name="Straight Connector 969">
                    <a:extLst>
                      <a:ext uri="{FF2B5EF4-FFF2-40B4-BE49-F238E27FC236}">
                        <a16:creationId xmlns:a16="http://schemas.microsoft.com/office/drawing/2014/main" id="{6CEEB19A-DC8C-4BC6-B249-58BF973EE41A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4419322" y="1523844"/>
                    <a:ext cx="0" cy="361647"/>
                  </a:xfrm>
                  <a:prstGeom prst="line">
                    <a:avLst/>
                  </a:prstGeom>
                  <a:ln w="19050">
                    <a:solidFill>
                      <a:srgbClr val="797B9B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939" name="Group 938">
                <a:extLst>
                  <a:ext uri="{FF2B5EF4-FFF2-40B4-BE49-F238E27FC236}">
                    <a16:creationId xmlns:a16="http://schemas.microsoft.com/office/drawing/2014/main" id="{B28F19BB-37F3-4D16-89F8-F158C76706E1}"/>
                  </a:ext>
                </a:extLst>
              </p:cNvPr>
              <p:cNvGrpSpPr/>
              <p:nvPr/>
            </p:nvGrpSpPr>
            <p:grpSpPr>
              <a:xfrm>
                <a:off x="3986827" y="2571110"/>
                <a:ext cx="2371019" cy="273811"/>
                <a:chOff x="2859299" y="1519375"/>
                <a:chExt cx="1564448" cy="370583"/>
              </a:xfrm>
            </p:grpSpPr>
            <p:sp>
              <p:nvSpPr>
                <p:cNvPr id="957" name="Oval 8">
                  <a:extLst>
                    <a:ext uri="{FF2B5EF4-FFF2-40B4-BE49-F238E27FC236}">
                      <a16:creationId xmlns:a16="http://schemas.microsoft.com/office/drawing/2014/main" id="{E73D3E91-3E98-4E0A-938A-4E5E6F160218}"/>
                    </a:ext>
                  </a:extLst>
                </p:cNvPr>
                <p:cNvSpPr/>
                <p:nvPr/>
              </p:nvSpPr>
              <p:spPr>
                <a:xfrm>
                  <a:off x="2870342" y="1519375"/>
                  <a:ext cx="1547884" cy="370583"/>
                </a:xfrm>
                <a:prstGeom prst="rect">
                  <a:avLst/>
                </a:prstGeom>
                <a:solidFill>
                  <a:srgbClr val="E7E8ED"/>
                </a:solidFill>
                <a:ln>
                  <a:noFill/>
                </a:ln>
                <a:effectLst>
                  <a:outerShdw blurRad="254000" dist="76200" dir="2700000" algn="tl" rotWithShape="0">
                    <a:srgbClr val="A1A5B9">
                      <a:alpha val="90000"/>
                    </a:srgb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p:grpSp>
              <p:nvGrpSpPr>
                <p:cNvPr id="958" name="Group 957">
                  <a:extLst>
                    <a:ext uri="{FF2B5EF4-FFF2-40B4-BE49-F238E27FC236}">
                      <a16:creationId xmlns:a16="http://schemas.microsoft.com/office/drawing/2014/main" id="{96E47B2B-8244-4B4A-8445-1FC25AF4C3B6}"/>
                    </a:ext>
                  </a:extLst>
                </p:cNvPr>
                <p:cNvGrpSpPr/>
                <p:nvPr/>
              </p:nvGrpSpPr>
              <p:grpSpPr>
                <a:xfrm>
                  <a:off x="2859299" y="1523844"/>
                  <a:ext cx="1564448" cy="361647"/>
                  <a:chOff x="2859299" y="1523844"/>
                  <a:chExt cx="1564448" cy="361647"/>
                </a:xfrm>
              </p:grpSpPr>
              <p:sp>
                <p:nvSpPr>
                  <p:cNvPr id="959" name="Rectangle 958">
                    <a:extLst>
                      <a:ext uri="{FF2B5EF4-FFF2-40B4-BE49-F238E27FC236}">
                        <a16:creationId xmlns:a16="http://schemas.microsoft.com/office/drawing/2014/main" id="{2E9770A8-5E3F-4F66-ACAD-BFD349103FCD}"/>
                      </a:ext>
                    </a:extLst>
                  </p:cNvPr>
                  <p:cNvSpPr/>
                  <p:nvPr/>
                </p:nvSpPr>
                <p:spPr>
                  <a:xfrm>
                    <a:off x="2870343" y="1523844"/>
                    <a:ext cx="1542361" cy="361647"/>
                  </a:xfrm>
                  <a:prstGeom prst="rect">
                    <a:avLst/>
                  </a:prstGeom>
                  <a:solidFill>
                    <a:srgbClr val="E7E8ED"/>
                  </a:solidFill>
                  <a:ln>
                    <a:noFill/>
                  </a:ln>
                </p:spPr>
                <p:style>
                  <a:lnRef idx="2">
                    <a:schemeClr val="accent3">
                      <a:shade val="50000"/>
                    </a:schemeClr>
                  </a:lnRef>
                  <a:fillRef idx="1">
                    <a:schemeClr val="accent3"/>
                  </a:fillRef>
                  <a:effectRef idx="0">
                    <a:schemeClr val="accent3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2000"/>
                  </a:p>
                </p:txBody>
              </p:sp>
              <p:cxnSp>
                <p:nvCxnSpPr>
                  <p:cNvPr id="960" name="Straight Connector 959">
                    <a:extLst>
                      <a:ext uri="{FF2B5EF4-FFF2-40B4-BE49-F238E27FC236}">
                        <a16:creationId xmlns:a16="http://schemas.microsoft.com/office/drawing/2014/main" id="{25D98823-2103-4DBA-9FA7-9E7E3CA40BD1}"/>
                      </a:ext>
                    </a:extLst>
                  </p:cNvPr>
                  <p:cNvCxnSpPr/>
                  <p:nvPr/>
                </p:nvCxnSpPr>
                <p:spPr>
                  <a:xfrm>
                    <a:off x="2859299" y="1523844"/>
                    <a:ext cx="1564448" cy="0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61" name="Straight Connector 960">
                    <a:extLst>
                      <a:ext uri="{FF2B5EF4-FFF2-40B4-BE49-F238E27FC236}">
                        <a16:creationId xmlns:a16="http://schemas.microsoft.com/office/drawing/2014/main" id="{38AE6B18-80D0-444C-8F9D-6E20CDBF6862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2866943" y="1523844"/>
                    <a:ext cx="0" cy="361647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62" name="Straight Connector 961">
                    <a:extLst>
                      <a:ext uri="{FF2B5EF4-FFF2-40B4-BE49-F238E27FC236}">
                        <a16:creationId xmlns:a16="http://schemas.microsoft.com/office/drawing/2014/main" id="{C46799A2-20AE-43B4-A593-D1D1089CF3CC}"/>
                      </a:ext>
                    </a:extLst>
                  </p:cNvPr>
                  <p:cNvCxnSpPr/>
                  <p:nvPr/>
                </p:nvCxnSpPr>
                <p:spPr>
                  <a:xfrm>
                    <a:off x="2859299" y="1885491"/>
                    <a:ext cx="1564448" cy="0"/>
                  </a:xfrm>
                  <a:prstGeom prst="line">
                    <a:avLst/>
                  </a:prstGeom>
                  <a:ln w="19050">
                    <a:solidFill>
                      <a:srgbClr val="797B9B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63" name="Straight Connector 962">
                    <a:extLst>
                      <a:ext uri="{FF2B5EF4-FFF2-40B4-BE49-F238E27FC236}">
                        <a16:creationId xmlns:a16="http://schemas.microsoft.com/office/drawing/2014/main" id="{6896153A-98FA-4FDD-B8A4-BD2509B7323A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4419322" y="1523844"/>
                    <a:ext cx="0" cy="361647"/>
                  </a:xfrm>
                  <a:prstGeom prst="line">
                    <a:avLst/>
                  </a:prstGeom>
                  <a:ln w="19050">
                    <a:solidFill>
                      <a:srgbClr val="797B9B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940" name="Group 939">
                <a:extLst>
                  <a:ext uri="{FF2B5EF4-FFF2-40B4-BE49-F238E27FC236}">
                    <a16:creationId xmlns:a16="http://schemas.microsoft.com/office/drawing/2014/main" id="{E48F31F1-3C79-426D-9104-4C18B1ED8813}"/>
                  </a:ext>
                </a:extLst>
              </p:cNvPr>
              <p:cNvGrpSpPr/>
              <p:nvPr/>
            </p:nvGrpSpPr>
            <p:grpSpPr>
              <a:xfrm>
                <a:off x="3986827" y="2944688"/>
                <a:ext cx="2371019" cy="273811"/>
                <a:chOff x="2859299" y="1519375"/>
                <a:chExt cx="1564448" cy="370583"/>
              </a:xfrm>
            </p:grpSpPr>
            <p:sp>
              <p:nvSpPr>
                <p:cNvPr id="950" name="Oval 8">
                  <a:extLst>
                    <a:ext uri="{FF2B5EF4-FFF2-40B4-BE49-F238E27FC236}">
                      <a16:creationId xmlns:a16="http://schemas.microsoft.com/office/drawing/2014/main" id="{50CE28BA-F3C4-4847-BD40-ECF6B0933829}"/>
                    </a:ext>
                  </a:extLst>
                </p:cNvPr>
                <p:cNvSpPr/>
                <p:nvPr/>
              </p:nvSpPr>
              <p:spPr>
                <a:xfrm>
                  <a:off x="2870342" y="1519375"/>
                  <a:ext cx="1547884" cy="370583"/>
                </a:xfrm>
                <a:prstGeom prst="rect">
                  <a:avLst/>
                </a:prstGeom>
                <a:solidFill>
                  <a:srgbClr val="E7E8ED"/>
                </a:solidFill>
                <a:ln>
                  <a:noFill/>
                </a:ln>
                <a:effectLst>
                  <a:outerShdw blurRad="254000" dist="76200" dir="2700000" algn="tl" rotWithShape="0">
                    <a:srgbClr val="A1A5B9">
                      <a:alpha val="90000"/>
                    </a:srgb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p:grpSp>
              <p:nvGrpSpPr>
                <p:cNvPr id="951" name="Group 950">
                  <a:extLst>
                    <a:ext uri="{FF2B5EF4-FFF2-40B4-BE49-F238E27FC236}">
                      <a16:creationId xmlns:a16="http://schemas.microsoft.com/office/drawing/2014/main" id="{20A2242C-F175-4A79-B349-3F758ECA1B84}"/>
                    </a:ext>
                  </a:extLst>
                </p:cNvPr>
                <p:cNvGrpSpPr/>
                <p:nvPr/>
              </p:nvGrpSpPr>
              <p:grpSpPr>
                <a:xfrm>
                  <a:off x="2859299" y="1523844"/>
                  <a:ext cx="1564448" cy="361647"/>
                  <a:chOff x="2859299" y="1523844"/>
                  <a:chExt cx="1564448" cy="361647"/>
                </a:xfrm>
              </p:grpSpPr>
              <p:sp>
                <p:nvSpPr>
                  <p:cNvPr id="952" name="Rectangle 951">
                    <a:extLst>
                      <a:ext uri="{FF2B5EF4-FFF2-40B4-BE49-F238E27FC236}">
                        <a16:creationId xmlns:a16="http://schemas.microsoft.com/office/drawing/2014/main" id="{3C7C2F7B-A440-4575-A7D8-EDD58A438B13}"/>
                      </a:ext>
                    </a:extLst>
                  </p:cNvPr>
                  <p:cNvSpPr/>
                  <p:nvPr/>
                </p:nvSpPr>
                <p:spPr>
                  <a:xfrm>
                    <a:off x="2870343" y="1523844"/>
                    <a:ext cx="1542361" cy="361647"/>
                  </a:xfrm>
                  <a:prstGeom prst="rect">
                    <a:avLst/>
                  </a:prstGeom>
                  <a:solidFill>
                    <a:srgbClr val="E7E8ED"/>
                  </a:solidFill>
                  <a:ln>
                    <a:noFill/>
                  </a:ln>
                </p:spPr>
                <p:style>
                  <a:lnRef idx="2">
                    <a:schemeClr val="accent3">
                      <a:shade val="50000"/>
                    </a:schemeClr>
                  </a:lnRef>
                  <a:fillRef idx="1">
                    <a:schemeClr val="accent3"/>
                  </a:fillRef>
                  <a:effectRef idx="0">
                    <a:schemeClr val="accent3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2000"/>
                  </a:p>
                </p:txBody>
              </p:sp>
              <p:cxnSp>
                <p:nvCxnSpPr>
                  <p:cNvPr id="953" name="Straight Connector 952">
                    <a:extLst>
                      <a:ext uri="{FF2B5EF4-FFF2-40B4-BE49-F238E27FC236}">
                        <a16:creationId xmlns:a16="http://schemas.microsoft.com/office/drawing/2014/main" id="{C4BB344E-3121-460E-95F1-E2B733902564}"/>
                      </a:ext>
                    </a:extLst>
                  </p:cNvPr>
                  <p:cNvCxnSpPr/>
                  <p:nvPr/>
                </p:nvCxnSpPr>
                <p:spPr>
                  <a:xfrm>
                    <a:off x="2859299" y="1523844"/>
                    <a:ext cx="1564448" cy="0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54" name="Straight Connector 953">
                    <a:extLst>
                      <a:ext uri="{FF2B5EF4-FFF2-40B4-BE49-F238E27FC236}">
                        <a16:creationId xmlns:a16="http://schemas.microsoft.com/office/drawing/2014/main" id="{28AD0AB2-8A5B-42F0-8EEC-06EE292F9B46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2866943" y="1523844"/>
                    <a:ext cx="0" cy="361647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55" name="Straight Connector 954">
                    <a:extLst>
                      <a:ext uri="{FF2B5EF4-FFF2-40B4-BE49-F238E27FC236}">
                        <a16:creationId xmlns:a16="http://schemas.microsoft.com/office/drawing/2014/main" id="{0B6D1837-260B-4DAD-9290-7FC8B44F099B}"/>
                      </a:ext>
                    </a:extLst>
                  </p:cNvPr>
                  <p:cNvCxnSpPr/>
                  <p:nvPr/>
                </p:nvCxnSpPr>
                <p:spPr>
                  <a:xfrm>
                    <a:off x="2859299" y="1885491"/>
                    <a:ext cx="1564448" cy="0"/>
                  </a:xfrm>
                  <a:prstGeom prst="line">
                    <a:avLst/>
                  </a:prstGeom>
                  <a:ln w="19050">
                    <a:solidFill>
                      <a:srgbClr val="797B9B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56" name="Straight Connector 955">
                    <a:extLst>
                      <a:ext uri="{FF2B5EF4-FFF2-40B4-BE49-F238E27FC236}">
                        <a16:creationId xmlns:a16="http://schemas.microsoft.com/office/drawing/2014/main" id="{49FB945A-CC3D-4D9B-8C4F-6F0BC9DE3B17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4419322" y="1523844"/>
                    <a:ext cx="0" cy="361647"/>
                  </a:xfrm>
                  <a:prstGeom prst="line">
                    <a:avLst/>
                  </a:prstGeom>
                  <a:ln w="19050">
                    <a:solidFill>
                      <a:srgbClr val="797B9B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941" name="Group 940">
                <a:extLst>
                  <a:ext uri="{FF2B5EF4-FFF2-40B4-BE49-F238E27FC236}">
                    <a16:creationId xmlns:a16="http://schemas.microsoft.com/office/drawing/2014/main" id="{A218DAC4-5572-48DB-8A19-31FBDF8A1A14}"/>
                  </a:ext>
                </a:extLst>
              </p:cNvPr>
              <p:cNvGrpSpPr/>
              <p:nvPr/>
            </p:nvGrpSpPr>
            <p:grpSpPr>
              <a:xfrm>
                <a:off x="3986827" y="3318265"/>
                <a:ext cx="2371019" cy="273811"/>
                <a:chOff x="2859299" y="1519375"/>
                <a:chExt cx="1564448" cy="370583"/>
              </a:xfrm>
            </p:grpSpPr>
            <p:sp>
              <p:nvSpPr>
                <p:cNvPr id="943" name="Oval 8">
                  <a:extLst>
                    <a:ext uri="{FF2B5EF4-FFF2-40B4-BE49-F238E27FC236}">
                      <a16:creationId xmlns:a16="http://schemas.microsoft.com/office/drawing/2014/main" id="{C27A38F2-0ACA-468A-A60E-737F724985D0}"/>
                    </a:ext>
                  </a:extLst>
                </p:cNvPr>
                <p:cNvSpPr/>
                <p:nvPr/>
              </p:nvSpPr>
              <p:spPr>
                <a:xfrm>
                  <a:off x="2870342" y="1519375"/>
                  <a:ext cx="1547884" cy="370583"/>
                </a:xfrm>
                <a:prstGeom prst="rect">
                  <a:avLst/>
                </a:prstGeom>
                <a:solidFill>
                  <a:srgbClr val="E7E8ED"/>
                </a:solidFill>
                <a:ln>
                  <a:noFill/>
                </a:ln>
                <a:effectLst>
                  <a:outerShdw blurRad="254000" dist="76200" dir="2700000" algn="tl" rotWithShape="0">
                    <a:srgbClr val="A1A5B9">
                      <a:alpha val="90000"/>
                    </a:srgb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000"/>
                </a:p>
              </p:txBody>
            </p:sp>
            <p:grpSp>
              <p:nvGrpSpPr>
                <p:cNvPr id="944" name="Group 943">
                  <a:extLst>
                    <a:ext uri="{FF2B5EF4-FFF2-40B4-BE49-F238E27FC236}">
                      <a16:creationId xmlns:a16="http://schemas.microsoft.com/office/drawing/2014/main" id="{F8C9BE86-6CC1-4B60-8147-27576F238418}"/>
                    </a:ext>
                  </a:extLst>
                </p:cNvPr>
                <p:cNvGrpSpPr/>
                <p:nvPr/>
              </p:nvGrpSpPr>
              <p:grpSpPr>
                <a:xfrm>
                  <a:off x="2859299" y="1523844"/>
                  <a:ext cx="1564448" cy="361647"/>
                  <a:chOff x="2859299" y="1523844"/>
                  <a:chExt cx="1564448" cy="361647"/>
                </a:xfrm>
              </p:grpSpPr>
              <p:sp>
                <p:nvSpPr>
                  <p:cNvPr id="945" name="Rectangle 944">
                    <a:extLst>
                      <a:ext uri="{FF2B5EF4-FFF2-40B4-BE49-F238E27FC236}">
                        <a16:creationId xmlns:a16="http://schemas.microsoft.com/office/drawing/2014/main" id="{C9C26EDB-D758-42B1-866C-A8217C48EA13}"/>
                      </a:ext>
                    </a:extLst>
                  </p:cNvPr>
                  <p:cNvSpPr/>
                  <p:nvPr/>
                </p:nvSpPr>
                <p:spPr>
                  <a:xfrm>
                    <a:off x="2870343" y="1523844"/>
                    <a:ext cx="1542361" cy="361647"/>
                  </a:xfrm>
                  <a:prstGeom prst="rect">
                    <a:avLst/>
                  </a:prstGeom>
                  <a:solidFill>
                    <a:srgbClr val="E7E8ED"/>
                  </a:solidFill>
                  <a:ln>
                    <a:noFill/>
                  </a:ln>
                </p:spPr>
                <p:style>
                  <a:lnRef idx="2">
                    <a:schemeClr val="accent3">
                      <a:shade val="50000"/>
                    </a:schemeClr>
                  </a:lnRef>
                  <a:fillRef idx="1">
                    <a:schemeClr val="accent3"/>
                  </a:fillRef>
                  <a:effectRef idx="0">
                    <a:schemeClr val="accent3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2000"/>
                  </a:p>
                </p:txBody>
              </p:sp>
              <p:cxnSp>
                <p:nvCxnSpPr>
                  <p:cNvPr id="946" name="Straight Connector 945">
                    <a:extLst>
                      <a:ext uri="{FF2B5EF4-FFF2-40B4-BE49-F238E27FC236}">
                        <a16:creationId xmlns:a16="http://schemas.microsoft.com/office/drawing/2014/main" id="{CB24D8D9-9CA8-4F5D-B807-5ECBDEEADD36}"/>
                      </a:ext>
                    </a:extLst>
                  </p:cNvPr>
                  <p:cNvCxnSpPr/>
                  <p:nvPr/>
                </p:nvCxnSpPr>
                <p:spPr>
                  <a:xfrm>
                    <a:off x="2859299" y="1523844"/>
                    <a:ext cx="1564448" cy="0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47" name="Straight Connector 946">
                    <a:extLst>
                      <a:ext uri="{FF2B5EF4-FFF2-40B4-BE49-F238E27FC236}">
                        <a16:creationId xmlns:a16="http://schemas.microsoft.com/office/drawing/2014/main" id="{AA120776-2FD2-4B8D-86E2-66A1928B8FC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2866943" y="1523844"/>
                    <a:ext cx="0" cy="361647"/>
                  </a:xfrm>
                  <a:prstGeom prst="line">
                    <a:avLst/>
                  </a:prstGeom>
                  <a:ln w="19050"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48" name="Straight Connector 947">
                    <a:extLst>
                      <a:ext uri="{FF2B5EF4-FFF2-40B4-BE49-F238E27FC236}">
                        <a16:creationId xmlns:a16="http://schemas.microsoft.com/office/drawing/2014/main" id="{45B49047-A4EE-412D-B9B7-2453FC12BC61}"/>
                      </a:ext>
                    </a:extLst>
                  </p:cNvPr>
                  <p:cNvCxnSpPr/>
                  <p:nvPr/>
                </p:nvCxnSpPr>
                <p:spPr>
                  <a:xfrm>
                    <a:off x="2859299" y="1885491"/>
                    <a:ext cx="1564448" cy="0"/>
                  </a:xfrm>
                  <a:prstGeom prst="line">
                    <a:avLst/>
                  </a:prstGeom>
                  <a:ln w="19050">
                    <a:solidFill>
                      <a:srgbClr val="797B9B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49" name="Straight Connector 948">
                    <a:extLst>
                      <a:ext uri="{FF2B5EF4-FFF2-40B4-BE49-F238E27FC236}">
                        <a16:creationId xmlns:a16="http://schemas.microsoft.com/office/drawing/2014/main" id="{D86A5246-5EE6-4676-AE23-02FBD9D7977E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4419322" y="1523844"/>
                    <a:ext cx="0" cy="361647"/>
                  </a:xfrm>
                  <a:prstGeom prst="line">
                    <a:avLst/>
                  </a:prstGeom>
                  <a:ln w="19050">
                    <a:solidFill>
                      <a:srgbClr val="797B9B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942" name="TextBox 941">
                <a:extLst>
                  <a:ext uri="{FF2B5EF4-FFF2-40B4-BE49-F238E27FC236}">
                    <a16:creationId xmlns:a16="http://schemas.microsoft.com/office/drawing/2014/main" id="{F490380D-2E7D-4F1F-ABFE-A5D748E81153}"/>
                  </a:ext>
                </a:extLst>
              </p:cNvPr>
              <p:cNvSpPr txBox="1"/>
              <p:nvPr/>
            </p:nvSpPr>
            <p:spPr>
              <a:xfrm>
                <a:off x="4703379" y="2106559"/>
                <a:ext cx="972552" cy="44850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400" b="1">
                    <a:gradFill flip="none" rotWithShape="1">
                      <a:gsLst>
                        <a:gs pos="0">
                          <a:srgbClr val="FB0558"/>
                        </a:gs>
                        <a:gs pos="100000">
                          <a:srgbClr val="9A0671"/>
                        </a:gs>
                      </a:gsLst>
                      <a:lin ang="5400000" scaled="1"/>
                      <a:tileRect/>
                    </a:gradFill>
                  </a:rPr>
                  <a:t>MLP #1</a:t>
                </a:r>
              </a:p>
            </p:txBody>
          </p:sp>
        </p:grpSp>
        <p:cxnSp>
          <p:nvCxnSpPr>
            <p:cNvPr id="919" name="Straight Arrow Connector 918">
              <a:extLst>
                <a:ext uri="{FF2B5EF4-FFF2-40B4-BE49-F238E27FC236}">
                  <a16:creationId xmlns:a16="http://schemas.microsoft.com/office/drawing/2014/main" id="{D88ECC68-7D1C-44FD-9919-0B9C42C44E2B}"/>
                </a:ext>
              </a:extLst>
            </p:cNvPr>
            <p:cNvCxnSpPr>
              <a:cxnSpLocks/>
            </p:cNvCxnSpPr>
            <p:nvPr/>
          </p:nvCxnSpPr>
          <p:spPr>
            <a:xfrm>
              <a:off x="9412980" y="11200052"/>
              <a:ext cx="0" cy="135886"/>
            </a:xfrm>
            <a:prstGeom prst="straightConnector1">
              <a:avLst/>
            </a:prstGeom>
            <a:ln w="38100">
              <a:solidFill>
                <a:srgbClr val="797B9B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0" name="Straight Arrow Connector 919">
              <a:extLst>
                <a:ext uri="{FF2B5EF4-FFF2-40B4-BE49-F238E27FC236}">
                  <a16:creationId xmlns:a16="http://schemas.microsoft.com/office/drawing/2014/main" id="{07E87765-4C0F-410C-9D85-570A5536F836}"/>
                </a:ext>
              </a:extLst>
            </p:cNvPr>
            <p:cNvCxnSpPr>
              <a:cxnSpLocks/>
            </p:cNvCxnSpPr>
            <p:nvPr/>
          </p:nvCxnSpPr>
          <p:spPr>
            <a:xfrm>
              <a:off x="9415311" y="12819425"/>
              <a:ext cx="0" cy="135886"/>
            </a:xfrm>
            <a:prstGeom prst="straightConnector1">
              <a:avLst/>
            </a:prstGeom>
            <a:ln w="38100">
              <a:solidFill>
                <a:srgbClr val="797B9B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1" name="Straight Arrow Connector 920">
              <a:extLst>
                <a:ext uri="{FF2B5EF4-FFF2-40B4-BE49-F238E27FC236}">
                  <a16:creationId xmlns:a16="http://schemas.microsoft.com/office/drawing/2014/main" id="{D7E9A6F6-A082-42C4-8773-D581B6661F1C}"/>
                </a:ext>
              </a:extLst>
            </p:cNvPr>
            <p:cNvCxnSpPr>
              <a:cxnSpLocks/>
            </p:cNvCxnSpPr>
            <p:nvPr/>
          </p:nvCxnSpPr>
          <p:spPr>
            <a:xfrm>
              <a:off x="11477658" y="11868863"/>
              <a:ext cx="0" cy="135886"/>
            </a:xfrm>
            <a:prstGeom prst="straightConnector1">
              <a:avLst/>
            </a:prstGeom>
            <a:ln w="38100">
              <a:solidFill>
                <a:srgbClr val="797B9B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2" name="Straight Arrow Connector 921">
              <a:extLst>
                <a:ext uri="{FF2B5EF4-FFF2-40B4-BE49-F238E27FC236}">
                  <a16:creationId xmlns:a16="http://schemas.microsoft.com/office/drawing/2014/main" id="{AF6D0633-FAFD-41CD-9BFA-4DA245BA9ED9}"/>
                </a:ext>
              </a:extLst>
            </p:cNvPr>
            <p:cNvCxnSpPr>
              <a:cxnSpLocks/>
            </p:cNvCxnSpPr>
            <p:nvPr/>
          </p:nvCxnSpPr>
          <p:spPr>
            <a:xfrm>
              <a:off x="11488885" y="12727427"/>
              <a:ext cx="0" cy="135886"/>
            </a:xfrm>
            <a:prstGeom prst="straightConnector1">
              <a:avLst/>
            </a:prstGeom>
            <a:ln w="38100">
              <a:solidFill>
                <a:srgbClr val="797B9B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923" name="Picture 922">
              <a:extLst>
                <a:ext uri="{FF2B5EF4-FFF2-40B4-BE49-F238E27FC236}">
                  <a16:creationId xmlns:a16="http://schemas.microsoft.com/office/drawing/2014/main" id="{4B82B1BB-6E5A-4117-9B18-CA6F4C70E2FC}"/>
                </a:ext>
              </a:extLst>
            </p:cNvPr>
            <p:cNvPicPr>
              <a:picLocks noChangeAspect="1"/>
            </p:cNvPicPr>
            <p:nvPr/>
          </p:nvPicPr>
          <p:blipFill>
            <a:blip r:embed="rId88"/>
            <a:stretch>
              <a:fillRect/>
            </a:stretch>
          </p:blipFill>
          <p:spPr>
            <a:xfrm>
              <a:off x="14560603" y="11569919"/>
              <a:ext cx="1823309" cy="1265829"/>
            </a:xfrm>
            <a:prstGeom prst="rect">
              <a:avLst/>
            </a:prstGeom>
          </p:spPr>
        </p:pic>
        <p:grpSp>
          <p:nvGrpSpPr>
            <p:cNvPr id="924" name="Group 923">
              <a:extLst>
                <a:ext uri="{FF2B5EF4-FFF2-40B4-BE49-F238E27FC236}">
                  <a16:creationId xmlns:a16="http://schemas.microsoft.com/office/drawing/2014/main" id="{35DC4453-1F78-44BE-9DC6-36F480491977}"/>
                </a:ext>
              </a:extLst>
            </p:cNvPr>
            <p:cNvGrpSpPr/>
            <p:nvPr/>
          </p:nvGrpSpPr>
          <p:grpSpPr>
            <a:xfrm>
              <a:off x="14389094" y="13440794"/>
              <a:ext cx="2572325" cy="1722622"/>
              <a:chOff x="247362" y="4238784"/>
              <a:chExt cx="3469873" cy="2510294"/>
            </a:xfrm>
          </p:grpSpPr>
          <p:pic>
            <p:nvPicPr>
              <p:cNvPr id="934" name="Picture 933">
                <a:extLst>
                  <a:ext uri="{FF2B5EF4-FFF2-40B4-BE49-F238E27FC236}">
                    <a16:creationId xmlns:a16="http://schemas.microsoft.com/office/drawing/2014/main" id="{863960EE-D181-47D3-A96E-1208EBC8C0C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397074" y="4238784"/>
                <a:ext cx="2459507" cy="1844632"/>
              </a:xfrm>
              <a:prstGeom prst="rect">
                <a:avLst/>
              </a:prstGeom>
            </p:spPr>
          </p:pic>
          <p:sp>
            <p:nvSpPr>
              <p:cNvPr id="935" name="TextBox 934">
                <a:extLst>
                  <a:ext uri="{FF2B5EF4-FFF2-40B4-BE49-F238E27FC236}">
                    <a16:creationId xmlns:a16="http://schemas.microsoft.com/office/drawing/2014/main" id="{66C22519-69C4-4421-A49E-AE6E84DACCB4}"/>
                  </a:ext>
                </a:extLst>
              </p:cNvPr>
              <p:cNvSpPr txBox="1"/>
              <p:nvPr/>
            </p:nvSpPr>
            <p:spPr>
              <a:xfrm>
                <a:off x="247362" y="6166017"/>
                <a:ext cx="3469873" cy="5830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>
                    <a:solidFill>
                      <a:srgbClr val="033E8A"/>
                    </a:solidFill>
                  </a:rPr>
                  <a:t>Rendered Image</a:t>
                </a:r>
              </a:p>
            </p:txBody>
          </p:sp>
        </p:grpSp>
        <p:sp>
          <p:nvSpPr>
            <p:cNvPr id="925" name="TextBox 924">
              <a:extLst>
                <a:ext uri="{FF2B5EF4-FFF2-40B4-BE49-F238E27FC236}">
                  <a16:creationId xmlns:a16="http://schemas.microsoft.com/office/drawing/2014/main" id="{CF97CE94-05D7-4ABA-A30E-9610E304D539}"/>
                </a:ext>
              </a:extLst>
            </p:cNvPr>
            <p:cNvSpPr txBox="1"/>
            <p:nvPr/>
          </p:nvSpPr>
          <p:spPr>
            <a:xfrm>
              <a:off x="14642749" y="11145203"/>
              <a:ext cx="170979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>
                  <a:solidFill>
                    <a:srgbClr val="033E8A"/>
                  </a:solidFill>
                </a:rPr>
                <a:t>Ground Truth</a:t>
              </a:r>
            </a:p>
          </p:txBody>
        </p:sp>
        <p:sp>
          <p:nvSpPr>
            <p:cNvPr id="926" name="Arrow: Up-Down 925">
              <a:extLst>
                <a:ext uri="{FF2B5EF4-FFF2-40B4-BE49-F238E27FC236}">
                  <a16:creationId xmlns:a16="http://schemas.microsoft.com/office/drawing/2014/main" id="{50367B29-D167-4E17-8790-D3110FC05311}"/>
                </a:ext>
              </a:extLst>
            </p:cNvPr>
            <p:cNvSpPr/>
            <p:nvPr/>
          </p:nvSpPr>
          <p:spPr>
            <a:xfrm>
              <a:off x="15318369" y="12860458"/>
              <a:ext cx="307779" cy="505536"/>
            </a:xfrm>
            <a:prstGeom prst="upDownArrow">
              <a:avLst>
                <a:gd name="adj1" fmla="val 38343"/>
                <a:gd name="adj2" fmla="val 50000"/>
              </a:avLst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/>
            </a:p>
          </p:txBody>
        </p:sp>
        <p:sp>
          <p:nvSpPr>
            <p:cNvPr id="927" name="TextBox 926">
              <a:extLst>
                <a:ext uri="{FF2B5EF4-FFF2-40B4-BE49-F238E27FC236}">
                  <a16:creationId xmlns:a16="http://schemas.microsoft.com/office/drawing/2014/main" id="{86447177-9B28-4825-A214-DE9DAFF9787F}"/>
                </a:ext>
              </a:extLst>
            </p:cNvPr>
            <p:cNvSpPr txBox="1"/>
            <p:nvPr/>
          </p:nvSpPr>
          <p:spPr>
            <a:xfrm>
              <a:off x="13509451" y="12963755"/>
              <a:ext cx="191187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>
                  <a:solidFill>
                    <a:schemeClr val="bg2">
                      <a:lumMod val="25000"/>
                    </a:schemeClr>
                  </a:solidFill>
                </a:rPr>
                <a:t>Reconstruction Loss</a:t>
              </a:r>
            </a:p>
          </p:txBody>
        </p:sp>
        <p:cxnSp>
          <p:nvCxnSpPr>
            <p:cNvPr id="928" name="Straight Arrow Connector 927">
              <a:extLst>
                <a:ext uri="{FF2B5EF4-FFF2-40B4-BE49-F238E27FC236}">
                  <a16:creationId xmlns:a16="http://schemas.microsoft.com/office/drawing/2014/main" id="{6ACE333C-700B-4964-AD90-739621BC95F2}"/>
                </a:ext>
              </a:extLst>
            </p:cNvPr>
            <p:cNvCxnSpPr>
              <a:cxnSpLocks/>
            </p:cNvCxnSpPr>
            <p:nvPr/>
          </p:nvCxnSpPr>
          <p:spPr>
            <a:xfrm>
              <a:off x="13948864" y="14140482"/>
              <a:ext cx="408218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29" name="TextBox 176">
                  <a:extLst>
                    <a:ext uri="{FF2B5EF4-FFF2-40B4-BE49-F238E27FC236}">
                      <a16:creationId xmlns:a16="http://schemas.microsoft.com/office/drawing/2014/main" id="{297B6782-E577-46AB-A75A-250F62F426F7}"/>
                    </a:ext>
                  </a:extLst>
                </p:cNvPr>
                <p:cNvSpPr txBox="1"/>
                <p:nvPr/>
              </p:nvSpPr>
              <p:spPr>
                <a:xfrm>
                  <a:off x="7819987" y="13571985"/>
                  <a:ext cx="3965043" cy="87145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1800" i="1" smtClean="0">
                            <a:latin typeface="Cambria Math" panose="02040503050406030204" pitchFamily="18" charset="0"/>
                          </a:rPr>
                          <m:t>R</m:t>
                        </m:r>
                        <m:r>
                          <m:rPr>
                            <m:sty m:val="p"/>
                          </m:rPr>
                          <a:rPr lang="en-US" sz="1800" b="0" i="0" smtClean="0">
                            <a:latin typeface="Cambria Math" panose="02040503050406030204" pitchFamily="18" charset="0"/>
                          </a:rPr>
                          <m:t>GB</m:t>
                        </m:r>
                        <m:r>
                          <a:rPr lang="en-US" sz="18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sSub>
                          <m:sSubPr>
                            <m:ctrlPr>
                              <a:rPr lang="en-US" sz="1800" b="0" i="1" smtClean="0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800" b="0" i="1" smtClean="0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US" sz="1800" b="0" i="1" smtClean="0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en-US" sz="18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nary>
                          <m:naryPr>
                            <m:chr m:val="∑"/>
                            <m:ctrlPr>
                              <a:rPr lang="en-US" sz="1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>
                            <m:r>
                              <a:rPr lang="en-US" sz="1800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  <m:r>
                              <a:rPr lang="en-US" sz="1800" i="1">
                                <a:latin typeface="Cambria Math" panose="02040503050406030204" pitchFamily="18" charset="0"/>
                              </a:rPr>
                              <m:t>=0</m:t>
                            </m:r>
                          </m:sub>
                          <m:sup>
                            <m:r>
                              <a:rPr lang="en-US" sz="1800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sup>
                          <m:e>
                            <m:sSub>
                              <m:sSubPr>
                                <m:ctrlPr>
                                  <a:rPr lang="en-US" sz="1800" i="1" smtClean="0">
                                    <a:solidFill>
                                      <a:srgbClr val="126BC9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800" i="1">
                                    <a:solidFill>
                                      <a:srgbClr val="126BC9"/>
                                    </a:solidFill>
                                    <a:latin typeface="Cambria Math" panose="02040503050406030204" pitchFamily="18" charset="0"/>
                                  </a:rPr>
                                  <m:t>𝑘</m:t>
                                </m:r>
                              </m:e>
                              <m:sub>
                                <m:r>
                                  <a:rPr lang="en-US" sz="1800" i="1">
                                    <a:solidFill>
                                      <a:srgbClr val="126BC9"/>
                                    </a:solidFill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sub>
                            </m:sSub>
                            <m:d>
                              <m:dPr>
                                <m:ctrlPr>
                                  <a:rPr lang="en-US" sz="1800" i="1">
                                    <a:solidFill>
                                      <a:srgbClr val="126BC9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sz="1800" i="1">
                                    <a:solidFill>
                                      <a:srgbClr val="126BC9"/>
                                    </a:solidFill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  <m:r>
                                  <a:rPr lang="en-US" sz="1800" i="1">
                                    <a:solidFill>
                                      <a:srgbClr val="126BC9"/>
                                    </a:solidFill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US" sz="1800" i="1">
                                    <a:solidFill>
                                      <a:srgbClr val="126BC9"/>
                                    </a:solidFill>
                                    <a:latin typeface="Cambria Math" panose="02040503050406030204" pitchFamily="18" charset="0"/>
                                  </a:rPr>
                                  <m:t>𝑦</m:t>
                                </m:r>
                                <m:r>
                                  <a:rPr lang="en-US" sz="1800" i="1">
                                    <a:solidFill>
                                      <a:srgbClr val="126BC9"/>
                                    </a:solidFill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US" sz="1800" i="1">
                                    <a:solidFill>
                                      <a:srgbClr val="126BC9"/>
                                    </a:solidFill>
                                    <a:latin typeface="Cambria Math" panose="02040503050406030204" pitchFamily="18" charset="0"/>
                                  </a:rPr>
                                  <m:t>𝑧</m:t>
                                </m:r>
                              </m:e>
                            </m:d>
                            <m:sSub>
                              <m:sSubPr>
                                <m:ctrlPr>
                                  <a:rPr lang="en-US" sz="1800" i="1" smtClean="0">
                                    <a:solidFill>
                                      <a:srgbClr val="79A854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800" i="1">
                                    <a:solidFill>
                                      <a:srgbClr val="79A854"/>
                                    </a:solidFill>
                                    <a:latin typeface="Cambria Math" panose="02040503050406030204" pitchFamily="18" charset="0"/>
                                  </a:rPr>
                                  <m:t>h</m:t>
                                </m:r>
                              </m:e>
                              <m:sub>
                                <m:r>
                                  <a:rPr lang="en-US" sz="1800" i="1">
                                    <a:solidFill>
                                      <a:srgbClr val="79A854"/>
                                    </a:solidFill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sub>
                            </m:sSub>
                            <m:d>
                              <m:dPr>
                                <m:ctrlPr>
                                  <a:rPr lang="en-US" sz="1800" i="1">
                                    <a:solidFill>
                                      <a:srgbClr val="79A854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sz="1800" i="1">
                                    <a:solidFill>
                                      <a:srgbClr val="79A854"/>
                                    </a:solidFill>
                                    <a:latin typeface="Cambria Math" panose="02040503050406030204" pitchFamily="18" charset="0"/>
                                  </a:rPr>
                                  <m:t>𝜙</m:t>
                                </m:r>
                                <m:r>
                                  <a:rPr lang="en-US" sz="1800" i="1">
                                    <a:solidFill>
                                      <a:srgbClr val="79A854"/>
                                    </a:solidFill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US" sz="1800" i="1">
                                    <a:solidFill>
                                      <a:srgbClr val="79A854"/>
                                    </a:solidFill>
                                    <a:latin typeface="Cambria Math" panose="02040503050406030204" pitchFamily="18" charset="0"/>
                                  </a:rPr>
                                  <m:t>𝜃</m:t>
                                </m:r>
                              </m:e>
                            </m:d>
                          </m:e>
                        </m:nary>
                      </m:oMath>
                    </m:oMathPara>
                  </a14:m>
                  <a:endParaRPr lang="en-US" sz="1800"/>
                </a:p>
              </p:txBody>
            </p:sp>
          </mc:Choice>
          <mc:Fallback xmlns="">
            <p:sp>
              <p:nvSpPr>
                <p:cNvPr id="929" name="TextBox 176">
                  <a:extLst>
                    <a:ext uri="{FF2B5EF4-FFF2-40B4-BE49-F238E27FC236}">
                      <a16:creationId xmlns:a16="http://schemas.microsoft.com/office/drawing/2014/main" id="{297B6782-E577-46AB-A75A-250F62F426F7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819987" y="13571985"/>
                  <a:ext cx="3965043" cy="871457"/>
                </a:xfrm>
                <a:prstGeom prst="rect">
                  <a:avLst/>
                </a:prstGeom>
                <a:blipFill>
                  <a:blip r:embed="rId8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930" name="Straight Arrow Connector 929">
              <a:extLst>
                <a:ext uri="{FF2B5EF4-FFF2-40B4-BE49-F238E27FC236}">
                  <a16:creationId xmlns:a16="http://schemas.microsoft.com/office/drawing/2014/main" id="{A6386685-8694-4559-AEFC-E11B82FEB416}"/>
                </a:ext>
              </a:extLst>
            </p:cNvPr>
            <p:cNvCxnSpPr>
              <a:cxnSpLocks/>
            </p:cNvCxnSpPr>
            <p:nvPr/>
          </p:nvCxnSpPr>
          <p:spPr>
            <a:xfrm>
              <a:off x="11103087" y="14541262"/>
              <a:ext cx="771595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931" name="Straight Connector 930">
              <a:extLst>
                <a:ext uri="{FF2B5EF4-FFF2-40B4-BE49-F238E27FC236}">
                  <a16:creationId xmlns:a16="http://schemas.microsoft.com/office/drawing/2014/main" id="{6DC62713-6818-4F0A-A4FF-2B137F41C68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237859" y="13096411"/>
              <a:ext cx="0" cy="539166"/>
            </a:xfrm>
            <a:prstGeom prst="line">
              <a:avLst/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2" name="Straight Connector 931">
              <a:extLst>
                <a:ext uri="{FF2B5EF4-FFF2-40B4-BE49-F238E27FC236}">
                  <a16:creationId xmlns:a16="http://schemas.microsoft.com/office/drawing/2014/main" id="{3D95D298-F043-4998-8497-4D77CEDFB38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305800" y="14130350"/>
              <a:ext cx="0" cy="447338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3" name="Straight Connector 932">
              <a:extLst>
                <a:ext uri="{FF2B5EF4-FFF2-40B4-BE49-F238E27FC236}">
                  <a16:creationId xmlns:a16="http://schemas.microsoft.com/office/drawing/2014/main" id="{E20287B1-D51F-4925-A159-D749D4250E2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305800" y="14541262"/>
              <a:ext cx="2871205" cy="17364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56" name="รูปภาพ 1024" descr="รูปภาพประกอบด้วย ข้อความ, รก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7CDA802F-CDF6-436B-A616-77CED32DAB00}"/>
              </a:ext>
            </a:extLst>
          </p:cNvPr>
          <p:cNvPicPr>
            <a:picLocks noChangeAspect="1"/>
          </p:cNvPicPr>
          <p:nvPr/>
        </p:nvPicPr>
        <p:blipFill rotWithShape="1">
          <a:blip r:embed="rId90"/>
          <a:srcRect l="21526" t="42129" r="64940" b="33809"/>
          <a:stretch/>
        </p:blipFill>
        <p:spPr>
          <a:xfrm>
            <a:off x="23430446" y="8889834"/>
            <a:ext cx="2260118" cy="2260118"/>
          </a:xfrm>
          <a:prstGeom prst="rect">
            <a:avLst/>
          </a:prstGeom>
        </p:spPr>
      </p:pic>
      <p:pic>
        <p:nvPicPr>
          <p:cNvPr id="1057" name="รูปภาพ 1036" descr="รูปภาพประกอบด้วย ข้อความ, ในอาคาร, รก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551EF0F4-9346-45C9-9878-9B5A17BB95B6}"/>
              </a:ext>
            </a:extLst>
          </p:cNvPr>
          <p:cNvPicPr>
            <a:picLocks noChangeAspect="1"/>
          </p:cNvPicPr>
          <p:nvPr/>
        </p:nvPicPr>
        <p:blipFill rotWithShape="1">
          <a:blip r:embed="rId91"/>
          <a:srcRect l="21519" t="42128" r="64946" b="33809"/>
          <a:stretch/>
        </p:blipFill>
        <p:spPr>
          <a:xfrm>
            <a:off x="29041818" y="8889834"/>
            <a:ext cx="2260118" cy="2260118"/>
          </a:xfrm>
          <a:prstGeom prst="rect">
            <a:avLst/>
          </a:prstGeom>
        </p:spPr>
      </p:pic>
      <p:pic>
        <p:nvPicPr>
          <p:cNvPr id="1058" name="รูปภาพ 1038" descr="รูปภาพประกอบด้วย ข้อความ, รก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818C16CD-54E0-4570-AD77-A7BD7A11741D}"/>
              </a:ext>
            </a:extLst>
          </p:cNvPr>
          <p:cNvPicPr>
            <a:picLocks noChangeAspect="1"/>
          </p:cNvPicPr>
          <p:nvPr/>
        </p:nvPicPr>
        <p:blipFill rotWithShape="1">
          <a:blip r:embed="rId92"/>
          <a:srcRect l="21521" t="42128" r="64945" b="33809"/>
          <a:stretch/>
        </p:blipFill>
        <p:spPr>
          <a:xfrm>
            <a:off x="26228495" y="8886917"/>
            <a:ext cx="2260118" cy="2260118"/>
          </a:xfrm>
          <a:prstGeom prst="rect">
            <a:avLst/>
          </a:prstGeom>
        </p:spPr>
      </p:pic>
      <p:sp>
        <p:nvSpPr>
          <p:cNvPr id="1059" name="กล่องข้อความ 295">
            <a:extLst>
              <a:ext uri="{FF2B5EF4-FFF2-40B4-BE49-F238E27FC236}">
                <a16:creationId xmlns:a16="http://schemas.microsoft.com/office/drawing/2014/main" id="{A63B246E-0ACF-47C5-A946-CA445DF08625}"/>
              </a:ext>
            </a:extLst>
          </p:cNvPr>
          <p:cNvSpPr txBox="1"/>
          <p:nvPr/>
        </p:nvSpPr>
        <p:spPr>
          <a:xfrm>
            <a:off x="23658841" y="13701115"/>
            <a:ext cx="2170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/>
              <a:t>Ground truth</a:t>
            </a:r>
            <a:endParaRPr lang="en-GB" sz="2400" b="1"/>
          </a:p>
        </p:txBody>
      </p:sp>
      <p:sp>
        <p:nvSpPr>
          <p:cNvPr id="1060" name="กล่องข้อความ 302">
            <a:extLst>
              <a:ext uri="{FF2B5EF4-FFF2-40B4-BE49-F238E27FC236}">
                <a16:creationId xmlns:a16="http://schemas.microsoft.com/office/drawing/2014/main" id="{2C75516E-C12D-4F9A-B6D3-D9F783203C17}"/>
              </a:ext>
            </a:extLst>
          </p:cNvPr>
          <p:cNvSpPr txBox="1"/>
          <p:nvPr/>
        </p:nvSpPr>
        <p:spPr>
          <a:xfrm>
            <a:off x="29195440" y="13666930"/>
            <a:ext cx="19528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err="1"/>
              <a:t>NeRF</a:t>
            </a:r>
            <a:endParaRPr lang="en-GB" sz="2400" b="1"/>
          </a:p>
        </p:txBody>
      </p:sp>
      <p:sp>
        <p:nvSpPr>
          <p:cNvPr id="1061" name="กล่องข้อความ 312">
            <a:extLst>
              <a:ext uri="{FF2B5EF4-FFF2-40B4-BE49-F238E27FC236}">
                <a16:creationId xmlns:a16="http://schemas.microsoft.com/office/drawing/2014/main" id="{406E73D0-75F6-419F-8205-145660AB8DAC}"/>
              </a:ext>
            </a:extLst>
          </p:cNvPr>
          <p:cNvSpPr txBox="1"/>
          <p:nvPr/>
        </p:nvSpPr>
        <p:spPr>
          <a:xfrm>
            <a:off x="26593800" y="13637089"/>
            <a:ext cx="19528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err="1"/>
              <a:t>NeX</a:t>
            </a:r>
            <a:r>
              <a:rPr lang="en-US" sz="2400" b="1"/>
              <a:t> (Ours)</a:t>
            </a:r>
            <a:endParaRPr lang="en-GB" sz="2400" b="1"/>
          </a:p>
        </p:txBody>
      </p:sp>
      <p:pic>
        <p:nvPicPr>
          <p:cNvPr id="1062" name="รูปภาพ 1041" descr="รูปภาพประกอบด้วย ในอาคาร, รายการ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59536BC5-4DEE-449C-B74E-D5C19ED98854}"/>
              </a:ext>
            </a:extLst>
          </p:cNvPr>
          <p:cNvPicPr>
            <a:picLocks noChangeAspect="1"/>
          </p:cNvPicPr>
          <p:nvPr/>
        </p:nvPicPr>
        <p:blipFill rotWithShape="1">
          <a:blip r:embed="rId93"/>
          <a:srcRect l="57432" t="20507" r="27590" b="59523"/>
          <a:stretch/>
        </p:blipFill>
        <p:spPr>
          <a:xfrm>
            <a:off x="23437354" y="11298702"/>
            <a:ext cx="2258919" cy="2258919"/>
          </a:xfrm>
          <a:prstGeom prst="rect">
            <a:avLst/>
          </a:prstGeom>
        </p:spPr>
      </p:pic>
      <p:pic>
        <p:nvPicPr>
          <p:cNvPr id="1063" name="รูปภาพ 1043" descr="รูปภาพประกอบด้วย ในอาคาร, รายการ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35EA434F-8B34-4443-B19A-0EC657438873}"/>
              </a:ext>
            </a:extLst>
          </p:cNvPr>
          <p:cNvPicPr>
            <a:picLocks noChangeAspect="1"/>
          </p:cNvPicPr>
          <p:nvPr/>
        </p:nvPicPr>
        <p:blipFill rotWithShape="1">
          <a:blip r:embed="rId94"/>
          <a:srcRect l="57424" t="20500" r="27599" b="59529"/>
          <a:stretch/>
        </p:blipFill>
        <p:spPr>
          <a:xfrm>
            <a:off x="29046273" y="11309067"/>
            <a:ext cx="2258919" cy="2258919"/>
          </a:xfrm>
          <a:prstGeom prst="rect">
            <a:avLst/>
          </a:prstGeom>
        </p:spPr>
      </p:pic>
      <p:pic>
        <p:nvPicPr>
          <p:cNvPr id="1064" name="รูปภาพ 1048" descr="รูปภาพประกอบด้วย ในอาคาร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CF363CA2-EC7E-4B11-A114-7EAA688457FC}"/>
              </a:ext>
            </a:extLst>
          </p:cNvPr>
          <p:cNvPicPr>
            <a:picLocks noChangeAspect="1"/>
          </p:cNvPicPr>
          <p:nvPr/>
        </p:nvPicPr>
        <p:blipFill rotWithShape="1">
          <a:blip r:embed="rId95"/>
          <a:srcRect l="57424" t="20500" r="27600" b="59529"/>
          <a:stretch/>
        </p:blipFill>
        <p:spPr>
          <a:xfrm>
            <a:off x="26240559" y="11296628"/>
            <a:ext cx="2258919" cy="2258919"/>
          </a:xfrm>
          <a:prstGeom prst="rect">
            <a:avLst/>
          </a:prstGeom>
        </p:spPr>
      </p:pic>
      <p:sp>
        <p:nvSpPr>
          <p:cNvPr id="371" name="TextBox 370">
            <a:extLst>
              <a:ext uri="{FF2B5EF4-FFF2-40B4-BE49-F238E27FC236}">
                <a16:creationId xmlns:a16="http://schemas.microsoft.com/office/drawing/2014/main" id="{38BF34B0-1EAE-CA4F-9247-3B4CA589B61C}"/>
              </a:ext>
            </a:extLst>
          </p:cNvPr>
          <p:cNvSpPr txBox="1"/>
          <p:nvPr/>
        </p:nvSpPr>
        <p:spPr>
          <a:xfrm>
            <a:off x="11690381" y="4995264"/>
            <a:ext cx="998835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000000"/>
                </a:solidFill>
              </a:rPr>
              <a:t>Our representation is based on Multiplane Image by Zhou et al. [1], but with significant improvements that allow view-dependent modeling.</a:t>
            </a:r>
            <a:endParaRPr lang="en-GB" sz="2400"/>
          </a:p>
        </p:txBody>
      </p:sp>
      <p:pic>
        <p:nvPicPr>
          <p:cNvPr id="370" name="Picture 125">
            <a:extLst>
              <a:ext uri="{FF2B5EF4-FFF2-40B4-BE49-F238E27FC236}">
                <a16:creationId xmlns:a16="http://schemas.microsoft.com/office/drawing/2014/main" id="{D1098711-E87C-FE08-9B1D-7377CB7408E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04737" y="19247097"/>
            <a:ext cx="2414105" cy="1810579"/>
          </a:xfrm>
          <a:prstGeom prst="rect">
            <a:avLst/>
          </a:prstGeom>
        </p:spPr>
      </p:pic>
      <p:pic>
        <p:nvPicPr>
          <p:cNvPr id="372" name="Picture 458" descr="A picture containing indoor&#10;&#10;Description automatically generated">
            <a:extLst>
              <a:ext uri="{FF2B5EF4-FFF2-40B4-BE49-F238E27FC236}">
                <a16:creationId xmlns:a16="http://schemas.microsoft.com/office/drawing/2014/main" id="{634C58CD-CBD3-9CD7-B11A-86CD9E4B65D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54866" y="19243597"/>
            <a:ext cx="2400611" cy="1800459"/>
          </a:xfrm>
          <a:prstGeom prst="rect">
            <a:avLst/>
          </a:prstGeom>
        </p:spPr>
      </p:pic>
      <p:pic>
        <p:nvPicPr>
          <p:cNvPr id="373" name="Picture 2">
            <a:extLst>
              <a:ext uri="{FF2B5EF4-FFF2-40B4-BE49-F238E27FC236}">
                <a16:creationId xmlns:a16="http://schemas.microsoft.com/office/drawing/2014/main" id="{DAFBC17C-EC2B-145D-0E29-169117150A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926" y="19245449"/>
            <a:ext cx="2393960" cy="1795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4" name="Picture 4">
            <a:extLst>
              <a:ext uri="{FF2B5EF4-FFF2-40B4-BE49-F238E27FC236}">
                <a16:creationId xmlns:a16="http://schemas.microsoft.com/office/drawing/2014/main" id="{5F92F474-A1D6-268E-142E-C2FC05C804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08" r="12701"/>
          <a:stretch/>
        </p:blipFill>
        <p:spPr bwMode="auto">
          <a:xfrm>
            <a:off x="8617155" y="19246794"/>
            <a:ext cx="2396457" cy="1785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21132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6396</Words>
  <Application>Microsoft Office PowerPoint</Application>
  <PresentationFormat>Custom</PresentationFormat>
  <Paragraphs>1832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24" baseType="lpstr">
      <vt:lpstr>MS PGothic</vt:lpstr>
      <vt:lpstr>Aptos</vt:lpstr>
      <vt:lpstr>Arial</vt:lpstr>
      <vt:lpstr>Calibri</vt:lpstr>
      <vt:lpstr>Calibri Light</vt:lpstr>
      <vt:lpstr>Cambria Math</vt:lpstr>
      <vt:lpstr>Consolas</vt:lpstr>
      <vt:lpstr>Gill Sans Nova</vt:lpstr>
      <vt:lpstr>inherit</vt:lpstr>
      <vt:lpstr>Segoe UI</vt:lpstr>
      <vt:lpstr>Segoe UI Historic</vt:lpstr>
      <vt:lpstr>Wingdings</vt:lpstr>
      <vt:lpstr>Custom Design</vt:lpstr>
      <vt:lpstr>1_Custom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NeX: Real-time View Synthesis with Neural Basis Expansion</vt:lpstr>
    </vt:vector>
  </TitlesOfParts>
  <Company>Univ. of Colorado at Colorado Springs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Your title here:  Maybe add some pictures and/or school logo on the left and right authors and affiliation</dc:title>
  <dc:creator>Terry Boult</dc:creator>
  <cp:lastModifiedBy>Pakkapon Phongthawee</cp:lastModifiedBy>
  <cp:revision>2</cp:revision>
  <dcterms:created xsi:type="dcterms:W3CDTF">2014-05-29T01:41:03Z</dcterms:created>
  <dcterms:modified xsi:type="dcterms:W3CDTF">2026-02-22T18:30:36Z</dcterms:modified>
</cp:coreProperties>
</file>